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56" r:id="rId1"/>
  </p:sldMasterIdLst>
  <p:notesMasterIdLst>
    <p:notesMasterId r:id="rId28"/>
  </p:notesMasterIdLst>
  <p:sldIdLst>
    <p:sldId id="256" r:id="rId2"/>
    <p:sldId id="260" r:id="rId3"/>
    <p:sldId id="295" r:id="rId4"/>
    <p:sldId id="294" r:id="rId5"/>
    <p:sldId id="261" r:id="rId6"/>
    <p:sldId id="296" r:id="rId7"/>
    <p:sldId id="257" r:id="rId8"/>
    <p:sldId id="262" r:id="rId9"/>
    <p:sldId id="297" r:id="rId10"/>
    <p:sldId id="298" r:id="rId11"/>
    <p:sldId id="300" r:id="rId12"/>
    <p:sldId id="290" r:id="rId13"/>
    <p:sldId id="299" r:id="rId14"/>
    <p:sldId id="301" r:id="rId15"/>
    <p:sldId id="304" r:id="rId16"/>
    <p:sldId id="302" r:id="rId17"/>
    <p:sldId id="284" r:id="rId18"/>
    <p:sldId id="303" r:id="rId19"/>
    <p:sldId id="259" r:id="rId20"/>
    <p:sldId id="305" r:id="rId21"/>
    <p:sldId id="306" r:id="rId22"/>
    <p:sldId id="274" r:id="rId23"/>
    <p:sldId id="272" r:id="rId24"/>
    <p:sldId id="307" r:id="rId25"/>
    <p:sldId id="273"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0080" autoAdjust="0"/>
  </p:normalViewPr>
  <p:slideViewPr>
    <p:cSldViewPr snapToGrid="0">
      <p:cViewPr varScale="1">
        <p:scale>
          <a:sx n="83" d="100"/>
          <a:sy n="83" d="100"/>
        </p:scale>
        <p:origin x="106" y="1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6"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69651-41FB-4F5C-9512-2A240103A53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DB1D08A-9C8E-4016-B779-9490555AC58F}">
      <dgm:prSet/>
      <dgm:spPr/>
      <dgm:t>
        <a:bodyPr/>
        <a:lstStyle/>
        <a:p>
          <a:r>
            <a:rPr lang="en-US"/>
            <a:t>Knowledge Discovery and Data Mining Process Models</a:t>
          </a:r>
        </a:p>
      </dgm:t>
    </dgm:pt>
    <dgm:pt modelId="{62A043D3-F2A4-4BE4-9AB8-1638418782F6}" type="parTrans" cxnId="{8F66E17E-A5EB-4F94-8233-E39D4BA7F4BB}">
      <dgm:prSet/>
      <dgm:spPr/>
      <dgm:t>
        <a:bodyPr/>
        <a:lstStyle/>
        <a:p>
          <a:endParaRPr lang="en-US"/>
        </a:p>
      </dgm:t>
    </dgm:pt>
    <dgm:pt modelId="{BC3AFC6A-609B-413B-B8F2-472F381D7D46}" type="sibTrans" cxnId="{8F66E17E-A5EB-4F94-8233-E39D4BA7F4BB}">
      <dgm:prSet/>
      <dgm:spPr/>
      <dgm:t>
        <a:bodyPr/>
        <a:lstStyle/>
        <a:p>
          <a:endParaRPr lang="en-US"/>
        </a:p>
      </dgm:t>
    </dgm:pt>
    <dgm:pt modelId="{335FDEA8-2A99-4B4B-A5AA-CF647C3D210C}">
      <dgm:prSet/>
      <dgm:spPr/>
      <dgm:t>
        <a:bodyPr/>
        <a:lstStyle/>
        <a:p>
          <a:r>
            <a:rPr lang="en-US"/>
            <a:t>Data Preprocessing</a:t>
          </a:r>
        </a:p>
      </dgm:t>
    </dgm:pt>
    <dgm:pt modelId="{7ACA1D9C-BF38-4807-AA20-8A0995F808D2}" type="parTrans" cxnId="{348A69A7-DDE6-4FF3-BC7C-CB3075D9CD2F}">
      <dgm:prSet/>
      <dgm:spPr/>
      <dgm:t>
        <a:bodyPr/>
        <a:lstStyle/>
        <a:p>
          <a:endParaRPr lang="en-US"/>
        </a:p>
      </dgm:t>
    </dgm:pt>
    <dgm:pt modelId="{ED3F8EAD-9F12-486C-A701-C765CFE21822}" type="sibTrans" cxnId="{348A69A7-DDE6-4FF3-BC7C-CB3075D9CD2F}">
      <dgm:prSet/>
      <dgm:spPr/>
      <dgm:t>
        <a:bodyPr/>
        <a:lstStyle/>
        <a:p>
          <a:endParaRPr lang="en-US"/>
        </a:p>
      </dgm:t>
    </dgm:pt>
    <dgm:pt modelId="{F6A3F28E-0210-490B-90F7-B4329C7052E2}">
      <dgm:prSet/>
      <dgm:spPr/>
      <dgm:t>
        <a:bodyPr/>
        <a:lstStyle/>
        <a:p>
          <a:r>
            <a:rPr lang="en-US"/>
            <a:t>Data Cleaning</a:t>
          </a:r>
        </a:p>
      </dgm:t>
    </dgm:pt>
    <dgm:pt modelId="{9D106572-F821-4560-947B-EA39DDA6E9E2}" type="parTrans" cxnId="{8091C2B4-6240-47D5-A8F1-30966FB5829D}">
      <dgm:prSet/>
      <dgm:spPr/>
      <dgm:t>
        <a:bodyPr/>
        <a:lstStyle/>
        <a:p>
          <a:endParaRPr lang="en-US"/>
        </a:p>
      </dgm:t>
    </dgm:pt>
    <dgm:pt modelId="{3CFF18F8-57D1-4FF9-84E5-68098BA83FF6}" type="sibTrans" cxnId="{8091C2B4-6240-47D5-A8F1-30966FB5829D}">
      <dgm:prSet/>
      <dgm:spPr/>
      <dgm:t>
        <a:bodyPr/>
        <a:lstStyle/>
        <a:p>
          <a:endParaRPr lang="en-US"/>
        </a:p>
      </dgm:t>
    </dgm:pt>
    <dgm:pt modelId="{3965F554-6FE6-46F4-828B-85188CAABD31}">
      <dgm:prSet/>
      <dgm:spPr/>
      <dgm:t>
        <a:bodyPr/>
        <a:lstStyle/>
        <a:p>
          <a:r>
            <a:rPr lang="en-US"/>
            <a:t>Data Transformation and Integration</a:t>
          </a:r>
        </a:p>
      </dgm:t>
    </dgm:pt>
    <dgm:pt modelId="{A8100BF5-740E-48CF-B2A5-AFA2D177B8F4}" type="parTrans" cxnId="{E8F0DC2E-6CE6-47A1-A63F-D88F939ED670}">
      <dgm:prSet/>
      <dgm:spPr/>
      <dgm:t>
        <a:bodyPr/>
        <a:lstStyle/>
        <a:p>
          <a:endParaRPr lang="en-US"/>
        </a:p>
      </dgm:t>
    </dgm:pt>
    <dgm:pt modelId="{53999F79-3FFE-483A-B249-7456D85E10F3}" type="sibTrans" cxnId="{E8F0DC2E-6CE6-47A1-A63F-D88F939ED670}">
      <dgm:prSet/>
      <dgm:spPr/>
      <dgm:t>
        <a:bodyPr/>
        <a:lstStyle/>
        <a:p>
          <a:endParaRPr lang="en-US"/>
        </a:p>
      </dgm:t>
    </dgm:pt>
    <dgm:pt modelId="{647E1097-B3E4-4122-AC2B-4E783777753E}">
      <dgm:prSet/>
      <dgm:spPr/>
      <dgm:t>
        <a:bodyPr/>
        <a:lstStyle/>
        <a:p>
          <a:r>
            <a:rPr lang="en-US"/>
            <a:t>Data Reduction</a:t>
          </a:r>
        </a:p>
      </dgm:t>
    </dgm:pt>
    <dgm:pt modelId="{E86CB0D1-5BE0-4FDF-BD45-7E79A7DD0403}" type="parTrans" cxnId="{E3CA0ABC-42E8-406B-821E-AE1EF7CDCB9A}">
      <dgm:prSet/>
      <dgm:spPr/>
      <dgm:t>
        <a:bodyPr/>
        <a:lstStyle/>
        <a:p>
          <a:endParaRPr lang="en-US"/>
        </a:p>
      </dgm:t>
    </dgm:pt>
    <dgm:pt modelId="{732905ED-5AF9-44A5-9AEE-1EF55E2B1010}" type="sibTrans" cxnId="{E3CA0ABC-42E8-406B-821E-AE1EF7CDCB9A}">
      <dgm:prSet/>
      <dgm:spPr/>
      <dgm:t>
        <a:bodyPr/>
        <a:lstStyle/>
        <a:p>
          <a:endParaRPr lang="en-US"/>
        </a:p>
      </dgm:t>
    </dgm:pt>
    <dgm:pt modelId="{39485994-9789-4D8B-A2F9-D536ED0AE799}">
      <dgm:prSet/>
      <dgm:spPr/>
      <dgm:t>
        <a:bodyPr/>
        <a:lstStyle/>
        <a:p>
          <a:r>
            <a:rPr lang="en-US"/>
            <a:t>Data Mining</a:t>
          </a:r>
        </a:p>
      </dgm:t>
    </dgm:pt>
    <dgm:pt modelId="{D0DA6EAD-AC44-44DE-9497-1DA70CCC8C85}" type="parTrans" cxnId="{D41AD189-A3D8-4428-91D2-21A8B4E00889}">
      <dgm:prSet/>
      <dgm:spPr/>
      <dgm:t>
        <a:bodyPr/>
        <a:lstStyle/>
        <a:p>
          <a:endParaRPr lang="en-US"/>
        </a:p>
      </dgm:t>
    </dgm:pt>
    <dgm:pt modelId="{F29917BB-CCDB-40FE-BAEA-291B82F4EA95}" type="sibTrans" cxnId="{D41AD189-A3D8-4428-91D2-21A8B4E00889}">
      <dgm:prSet/>
      <dgm:spPr/>
      <dgm:t>
        <a:bodyPr/>
        <a:lstStyle/>
        <a:p>
          <a:endParaRPr lang="en-US"/>
        </a:p>
      </dgm:t>
    </dgm:pt>
    <dgm:pt modelId="{FADE13B7-05D5-4746-B95C-6F12D36946E7}">
      <dgm:prSet/>
      <dgm:spPr/>
      <dgm:t>
        <a:bodyPr/>
        <a:lstStyle/>
        <a:p>
          <a:r>
            <a:rPr lang="en-US"/>
            <a:t>Measures of Similarity</a:t>
          </a:r>
        </a:p>
      </dgm:t>
    </dgm:pt>
    <dgm:pt modelId="{259C39B3-7C5A-47AE-BB48-F83EF482FD36}" type="parTrans" cxnId="{156DF5F2-3413-478E-8DC9-0A3BB8F60EA7}">
      <dgm:prSet/>
      <dgm:spPr/>
      <dgm:t>
        <a:bodyPr/>
        <a:lstStyle/>
        <a:p>
          <a:endParaRPr lang="en-US"/>
        </a:p>
      </dgm:t>
    </dgm:pt>
    <dgm:pt modelId="{777AF62B-C98B-40B2-A764-4D38D24EE767}" type="sibTrans" cxnId="{156DF5F2-3413-478E-8DC9-0A3BB8F60EA7}">
      <dgm:prSet/>
      <dgm:spPr/>
      <dgm:t>
        <a:bodyPr/>
        <a:lstStyle/>
        <a:p>
          <a:endParaRPr lang="en-US"/>
        </a:p>
      </dgm:t>
    </dgm:pt>
    <dgm:pt modelId="{5DA6E966-DBCF-4DB9-A60B-89239D5BAEA4}">
      <dgm:prSet/>
      <dgm:spPr/>
      <dgm:t>
        <a:bodyPr/>
        <a:lstStyle/>
        <a:p>
          <a:r>
            <a:rPr lang="en-US"/>
            <a:t>Measures of Evaluation</a:t>
          </a:r>
        </a:p>
      </dgm:t>
    </dgm:pt>
    <dgm:pt modelId="{8BA2F2CD-F178-424B-B3EE-FDC5E3C07B6B}" type="parTrans" cxnId="{70772E28-7FE7-425F-BEB7-2EE9765C3C39}">
      <dgm:prSet/>
      <dgm:spPr/>
      <dgm:t>
        <a:bodyPr/>
        <a:lstStyle/>
        <a:p>
          <a:endParaRPr lang="en-US"/>
        </a:p>
      </dgm:t>
    </dgm:pt>
    <dgm:pt modelId="{6FFB6C8F-8CB6-45FF-83BE-F0223467171B}" type="sibTrans" cxnId="{70772E28-7FE7-425F-BEB7-2EE9765C3C39}">
      <dgm:prSet/>
      <dgm:spPr/>
      <dgm:t>
        <a:bodyPr/>
        <a:lstStyle/>
        <a:p>
          <a:endParaRPr lang="en-US"/>
        </a:p>
      </dgm:t>
    </dgm:pt>
    <dgm:pt modelId="{3F1A1F62-DCAF-421B-A680-A72EE4DF62D5}">
      <dgm:prSet/>
      <dgm:spPr/>
      <dgm:t>
        <a:bodyPr/>
        <a:lstStyle/>
        <a:p>
          <a:r>
            <a:rPr lang="en-US"/>
            <a:t>Clustering Algorithms</a:t>
          </a:r>
        </a:p>
      </dgm:t>
    </dgm:pt>
    <dgm:pt modelId="{A0417259-9A0A-4326-B10A-72E6A00C7BFF}" type="parTrans" cxnId="{436029DA-9AB3-420B-980A-8CD8379620CC}">
      <dgm:prSet/>
      <dgm:spPr/>
      <dgm:t>
        <a:bodyPr/>
        <a:lstStyle/>
        <a:p>
          <a:endParaRPr lang="en-US"/>
        </a:p>
      </dgm:t>
    </dgm:pt>
    <dgm:pt modelId="{2F5C98FC-E5B5-4167-822D-0EF2713063CD}" type="sibTrans" cxnId="{436029DA-9AB3-420B-980A-8CD8379620CC}">
      <dgm:prSet/>
      <dgm:spPr/>
      <dgm:t>
        <a:bodyPr/>
        <a:lstStyle/>
        <a:p>
          <a:endParaRPr lang="en-US"/>
        </a:p>
      </dgm:t>
    </dgm:pt>
    <dgm:pt modelId="{C014C108-1917-4CDA-AC46-FB5854BDC6EC}">
      <dgm:prSet/>
      <dgm:spPr/>
      <dgm:t>
        <a:bodyPr/>
        <a:lstStyle/>
        <a:p>
          <a:r>
            <a:rPr lang="en-US"/>
            <a:t>Classification</a:t>
          </a:r>
        </a:p>
      </dgm:t>
    </dgm:pt>
    <dgm:pt modelId="{0AA41426-BB71-4EB8-8979-061A2EC7B5DB}" type="parTrans" cxnId="{928A2A32-6B95-4407-ABBC-25E186CD8DFE}">
      <dgm:prSet/>
      <dgm:spPr/>
      <dgm:t>
        <a:bodyPr/>
        <a:lstStyle/>
        <a:p>
          <a:endParaRPr lang="en-US"/>
        </a:p>
      </dgm:t>
    </dgm:pt>
    <dgm:pt modelId="{358A2303-4361-4603-8376-1876815D5D67}" type="sibTrans" cxnId="{928A2A32-6B95-4407-ABBC-25E186CD8DFE}">
      <dgm:prSet/>
      <dgm:spPr/>
      <dgm:t>
        <a:bodyPr/>
        <a:lstStyle/>
        <a:p>
          <a:endParaRPr lang="en-US"/>
        </a:p>
      </dgm:t>
    </dgm:pt>
    <dgm:pt modelId="{157CE836-D7FC-4040-B4F6-1A1A1D1ABDBB}">
      <dgm:prSet/>
      <dgm:spPr/>
      <dgm:t>
        <a:bodyPr/>
        <a:lstStyle/>
        <a:p>
          <a:r>
            <a:rPr lang="en-US"/>
            <a:t>Pattern Mining: Association Rule Mining</a:t>
          </a:r>
        </a:p>
      </dgm:t>
    </dgm:pt>
    <dgm:pt modelId="{A81D6203-DA33-4077-A5BD-D5CAB1EB0543}" type="parTrans" cxnId="{71CE2506-9444-4EFF-A5AE-A0E385D45388}">
      <dgm:prSet/>
      <dgm:spPr/>
      <dgm:t>
        <a:bodyPr/>
        <a:lstStyle/>
        <a:p>
          <a:endParaRPr lang="en-US"/>
        </a:p>
      </dgm:t>
    </dgm:pt>
    <dgm:pt modelId="{6D86670D-8373-40C5-94C7-0D4F90B6963E}" type="sibTrans" cxnId="{71CE2506-9444-4EFF-A5AE-A0E385D45388}">
      <dgm:prSet/>
      <dgm:spPr/>
      <dgm:t>
        <a:bodyPr/>
        <a:lstStyle/>
        <a:p>
          <a:endParaRPr lang="en-US"/>
        </a:p>
      </dgm:t>
    </dgm:pt>
    <dgm:pt modelId="{5BDC6F98-1F8D-48BF-A79D-48FBD6505B74}" type="pres">
      <dgm:prSet presAssocID="{A3869651-41FB-4F5C-9512-2A240103A533}" presName="linear" presStyleCnt="0">
        <dgm:presLayoutVars>
          <dgm:dir/>
          <dgm:animLvl val="lvl"/>
          <dgm:resizeHandles val="exact"/>
        </dgm:presLayoutVars>
      </dgm:prSet>
      <dgm:spPr/>
    </dgm:pt>
    <dgm:pt modelId="{360395A5-2DA0-4605-8685-F85D3E2B3312}" type="pres">
      <dgm:prSet presAssocID="{9DB1D08A-9C8E-4016-B779-9490555AC58F}" presName="parentLin" presStyleCnt="0"/>
      <dgm:spPr/>
    </dgm:pt>
    <dgm:pt modelId="{558BF6FE-6DAD-4F26-89EE-434B1FDAF2A8}" type="pres">
      <dgm:prSet presAssocID="{9DB1D08A-9C8E-4016-B779-9490555AC58F}" presName="parentLeftMargin" presStyleLbl="node1" presStyleIdx="0" presStyleCnt="3"/>
      <dgm:spPr/>
    </dgm:pt>
    <dgm:pt modelId="{DA0E192F-4FD2-421C-ABF3-E14E3C126CB8}" type="pres">
      <dgm:prSet presAssocID="{9DB1D08A-9C8E-4016-B779-9490555AC58F}" presName="parentText" presStyleLbl="node1" presStyleIdx="0" presStyleCnt="3">
        <dgm:presLayoutVars>
          <dgm:chMax val="0"/>
          <dgm:bulletEnabled val="1"/>
        </dgm:presLayoutVars>
      </dgm:prSet>
      <dgm:spPr/>
    </dgm:pt>
    <dgm:pt modelId="{C95E0827-7C52-4A2A-926E-31605471C30B}" type="pres">
      <dgm:prSet presAssocID="{9DB1D08A-9C8E-4016-B779-9490555AC58F}" presName="negativeSpace" presStyleCnt="0"/>
      <dgm:spPr/>
    </dgm:pt>
    <dgm:pt modelId="{3E5D75E2-25FE-44E3-B70C-457BACB581EB}" type="pres">
      <dgm:prSet presAssocID="{9DB1D08A-9C8E-4016-B779-9490555AC58F}" presName="childText" presStyleLbl="conFgAcc1" presStyleIdx="0" presStyleCnt="3">
        <dgm:presLayoutVars>
          <dgm:bulletEnabled val="1"/>
        </dgm:presLayoutVars>
      </dgm:prSet>
      <dgm:spPr/>
    </dgm:pt>
    <dgm:pt modelId="{06F5C2B3-74C0-46A0-8336-8098CDF51AA1}" type="pres">
      <dgm:prSet presAssocID="{BC3AFC6A-609B-413B-B8F2-472F381D7D46}" presName="spaceBetweenRectangles" presStyleCnt="0"/>
      <dgm:spPr/>
    </dgm:pt>
    <dgm:pt modelId="{B41D06C0-ABB6-42A0-897B-27AF3E8D86D2}" type="pres">
      <dgm:prSet presAssocID="{335FDEA8-2A99-4B4B-A5AA-CF647C3D210C}" presName="parentLin" presStyleCnt="0"/>
      <dgm:spPr/>
    </dgm:pt>
    <dgm:pt modelId="{432D2286-D2F5-4A2C-86D3-98A037C71794}" type="pres">
      <dgm:prSet presAssocID="{335FDEA8-2A99-4B4B-A5AA-CF647C3D210C}" presName="parentLeftMargin" presStyleLbl="node1" presStyleIdx="0" presStyleCnt="3"/>
      <dgm:spPr/>
    </dgm:pt>
    <dgm:pt modelId="{D1B907F4-0B26-4848-845C-4798302A5E5A}" type="pres">
      <dgm:prSet presAssocID="{335FDEA8-2A99-4B4B-A5AA-CF647C3D210C}" presName="parentText" presStyleLbl="node1" presStyleIdx="1" presStyleCnt="3">
        <dgm:presLayoutVars>
          <dgm:chMax val="0"/>
          <dgm:bulletEnabled val="1"/>
        </dgm:presLayoutVars>
      </dgm:prSet>
      <dgm:spPr/>
    </dgm:pt>
    <dgm:pt modelId="{55F4BEC3-88D4-487D-8E47-81F29B840691}" type="pres">
      <dgm:prSet presAssocID="{335FDEA8-2A99-4B4B-A5AA-CF647C3D210C}" presName="negativeSpace" presStyleCnt="0"/>
      <dgm:spPr/>
    </dgm:pt>
    <dgm:pt modelId="{0D2D02AC-EAE7-48DD-8C76-A2C35966849E}" type="pres">
      <dgm:prSet presAssocID="{335FDEA8-2A99-4B4B-A5AA-CF647C3D210C}" presName="childText" presStyleLbl="conFgAcc1" presStyleIdx="1" presStyleCnt="3">
        <dgm:presLayoutVars>
          <dgm:bulletEnabled val="1"/>
        </dgm:presLayoutVars>
      </dgm:prSet>
      <dgm:spPr/>
    </dgm:pt>
    <dgm:pt modelId="{BF2F8110-83EB-4D81-B7C4-7DA425291275}" type="pres">
      <dgm:prSet presAssocID="{ED3F8EAD-9F12-486C-A701-C765CFE21822}" presName="spaceBetweenRectangles" presStyleCnt="0"/>
      <dgm:spPr/>
    </dgm:pt>
    <dgm:pt modelId="{C37BD0D3-605B-4CC5-B4CC-694F7419C51E}" type="pres">
      <dgm:prSet presAssocID="{39485994-9789-4D8B-A2F9-D536ED0AE799}" presName="parentLin" presStyleCnt="0"/>
      <dgm:spPr/>
    </dgm:pt>
    <dgm:pt modelId="{1B2DA364-249D-49AE-B58D-5A997EAA1322}" type="pres">
      <dgm:prSet presAssocID="{39485994-9789-4D8B-A2F9-D536ED0AE799}" presName="parentLeftMargin" presStyleLbl="node1" presStyleIdx="1" presStyleCnt="3"/>
      <dgm:spPr/>
    </dgm:pt>
    <dgm:pt modelId="{956557DE-571B-4DB9-AF14-1984482DDEDD}" type="pres">
      <dgm:prSet presAssocID="{39485994-9789-4D8B-A2F9-D536ED0AE799}" presName="parentText" presStyleLbl="node1" presStyleIdx="2" presStyleCnt="3">
        <dgm:presLayoutVars>
          <dgm:chMax val="0"/>
          <dgm:bulletEnabled val="1"/>
        </dgm:presLayoutVars>
      </dgm:prSet>
      <dgm:spPr/>
    </dgm:pt>
    <dgm:pt modelId="{42A5131D-4FD2-4212-80AA-0C951F0945EC}" type="pres">
      <dgm:prSet presAssocID="{39485994-9789-4D8B-A2F9-D536ED0AE799}" presName="negativeSpace" presStyleCnt="0"/>
      <dgm:spPr/>
    </dgm:pt>
    <dgm:pt modelId="{D1B9CF1F-2C39-4BE0-B554-B08FEAF9A325}" type="pres">
      <dgm:prSet presAssocID="{39485994-9789-4D8B-A2F9-D536ED0AE799}" presName="childText" presStyleLbl="conFgAcc1" presStyleIdx="2" presStyleCnt="3">
        <dgm:presLayoutVars>
          <dgm:bulletEnabled val="1"/>
        </dgm:presLayoutVars>
      </dgm:prSet>
      <dgm:spPr/>
    </dgm:pt>
  </dgm:ptLst>
  <dgm:cxnLst>
    <dgm:cxn modelId="{71CE2506-9444-4EFF-A5AE-A0E385D45388}" srcId="{39485994-9789-4D8B-A2F9-D536ED0AE799}" destId="{157CE836-D7FC-4040-B4F6-1A1A1D1ABDBB}" srcOrd="4" destOrd="0" parTransId="{A81D6203-DA33-4077-A5BD-D5CAB1EB0543}" sibTransId="{6D86670D-8373-40C5-94C7-0D4F90B6963E}"/>
    <dgm:cxn modelId="{48816C15-A1F7-425F-827A-2E873929D891}" type="presOf" srcId="{335FDEA8-2A99-4B4B-A5AA-CF647C3D210C}" destId="{D1B907F4-0B26-4848-845C-4798302A5E5A}" srcOrd="1" destOrd="0" presId="urn:microsoft.com/office/officeart/2005/8/layout/list1"/>
    <dgm:cxn modelId="{70772E28-7FE7-425F-BEB7-2EE9765C3C39}" srcId="{39485994-9789-4D8B-A2F9-D536ED0AE799}" destId="{5DA6E966-DBCF-4DB9-A60B-89239D5BAEA4}" srcOrd="1" destOrd="0" parTransId="{8BA2F2CD-F178-424B-B3EE-FDC5E3C07B6B}" sibTransId="{6FFB6C8F-8CB6-45FF-83BE-F0223467171B}"/>
    <dgm:cxn modelId="{E8F0DC2E-6CE6-47A1-A63F-D88F939ED670}" srcId="{335FDEA8-2A99-4B4B-A5AA-CF647C3D210C}" destId="{3965F554-6FE6-46F4-828B-85188CAABD31}" srcOrd="1" destOrd="0" parTransId="{A8100BF5-740E-48CF-B2A5-AFA2D177B8F4}" sibTransId="{53999F79-3FFE-483A-B249-7456D85E10F3}"/>
    <dgm:cxn modelId="{928A2A32-6B95-4407-ABBC-25E186CD8DFE}" srcId="{39485994-9789-4D8B-A2F9-D536ED0AE799}" destId="{C014C108-1917-4CDA-AC46-FB5854BDC6EC}" srcOrd="3" destOrd="0" parTransId="{0AA41426-BB71-4EB8-8979-061A2EC7B5DB}" sibTransId="{358A2303-4361-4603-8376-1876815D5D67}"/>
    <dgm:cxn modelId="{CAEE2665-EAB0-4953-BB0B-0F2705BFC980}" type="presOf" srcId="{5DA6E966-DBCF-4DB9-A60B-89239D5BAEA4}" destId="{D1B9CF1F-2C39-4BE0-B554-B08FEAF9A325}" srcOrd="0" destOrd="1" presId="urn:microsoft.com/office/officeart/2005/8/layout/list1"/>
    <dgm:cxn modelId="{9D69B248-076C-4B62-A3D7-0A97863A2171}" type="presOf" srcId="{39485994-9789-4D8B-A2F9-D536ED0AE799}" destId="{1B2DA364-249D-49AE-B58D-5A997EAA1322}" srcOrd="0" destOrd="0" presId="urn:microsoft.com/office/officeart/2005/8/layout/list1"/>
    <dgm:cxn modelId="{A269586A-63B9-40F1-A570-A7CCC09C98B2}" type="presOf" srcId="{647E1097-B3E4-4122-AC2B-4E783777753E}" destId="{0D2D02AC-EAE7-48DD-8C76-A2C35966849E}" srcOrd="0" destOrd="2" presId="urn:microsoft.com/office/officeart/2005/8/layout/list1"/>
    <dgm:cxn modelId="{F758A74E-0563-4DCB-9DCB-F3C59D5E7ACC}" type="presOf" srcId="{157CE836-D7FC-4040-B4F6-1A1A1D1ABDBB}" destId="{D1B9CF1F-2C39-4BE0-B554-B08FEAF9A325}" srcOrd="0" destOrd="4" presId="urn:microsoft.com/office/officeart/2005/8/layout/list1"/>
    <dgm:cxn modelId="{FC18776F-1B0D-48A6-8396-1E303E0471E3}" type="presOf" srcId="{F6A3F28E-0210-490B-90F7-B4329C7052E2}" destId="{0D2D02AC-EAE7-48DD-8C76-A2C35966849E}" srcOrd="0" destOrd="0" presId="urn:microsoft.com/office/officeart/2005/8/layout/list1"/>
    <dgm:cxn modelId="{0F429156-6E20-4991-954C-3D15C4800FF8}" type="presOf" srcId="{C014C108-1917-4CDA-AC46-FB5854BDC6EC}" destId="{D1B9CF1F-2C39-4BE0-B554-B08FEAF9A325}" srcOrd="0" destOrd="3" presId="urn:microsoft.com/office/officeart/2005/8/layout/list1"/>
    <dgm:cxn modelId="{8F66E17E-A5EB-4F94-8233-E39D4BA7F4BB}" srcId="{A3869651-41FB-4F5C-9512-2A240103A533}" destId="{9DB1D08A-9C8E-4016-B779-9490555AC58F}" srcOrd="0" destOrd="0" parTransId="{62A043D3-F2A4-4BE4-9AB8-1638418782F6}" sibTransId="{BC3AFC6A-609B-413B-B8F2-472F381D7D46}"/>
    <dgm:cxn modelId="{B9DD5085-388B-4064-AE81-226E5F9BFAAA}" type="presOf" srcId="{FADE13B7-05D5-4746-B95C-6F12D36946E7}" destId="{D1B9CF1F-2C39-4BE0-B554-B08FEAF9A325}" srcOrd="0" destOrd="0" presId="urn:microsoft.com/office/officeart/2005/8/layout/list1"/>
    <dgm:cxn modelId="{D41AD189-A3D8-4428-91D2-21A8B4E00889}" srcId="{A3869651-41FB-4F5C-9512-2A240103A533}" destId="{39485994-9789-4D8B-A2F9-D536ED0AE799}" srcOrd="2" destOrd="0" parTransId="{D0DA6EAD-AC44-44DE-9497-1DA70CCC8C85}" sibTransId="{F29917BB-CCDB-40FE-BAEA-291B82F4EA95}"/>
    <dgm:cxn modelId="{D25D838E-5211-479C-AF90-6AB644E122C7}" type="presOf" srcId="{335FDEA8-2A99-4B4B-A5AA-CF647C3D210C}" destId="{432D2286-D2F5-4A2C-86D3-98A037C71794}" srcOrd="0" destOrd="0" presId="urn:microsoft.com/office/officeart/2005/8/layout/list1"/>
    <dgm:cxn modelId="{5241749E-4747-49A6-9F28-0261ACFD93DB}" type="presOf" srcId="{A3869651-41FB-4F5C-9512-2A240103A533}" destId="{5BDC6F98-1F8D-48BF-A79D-48FBD6505B74}" srcOrd="0" destOrd="0" presId="urn:microsoft.com/office/officeart/2005/8/layout/list1"/>
    <dgm:cxn modelId="{348A69A7-DDE6-4FF3-BC7C-CB3075D9CD2F}" srcId="{A3869651-41FB-4F5C-9512-2A240103A533}" destId="{335FDEA8-2A99-4B4B-A5AA-CF647C3D210C}" srcOrd="1" destOrd="0" parTransId="{7ACA1D9C-BF38-4807-AA20-8A0995F808D2}" sibTransId="{ED3F8EAD-9F12-486C-A701-C765CFE21822}"/>
    <dgm:cxn modelId="{8091C2B4-6240-47D5-A8F1-30966FB5829D}" srcId="{335FDEA8-2A99-4B4B-A5AA-CF647C3D210C}" destId="{F6A3F28E-0210-490B-90F7-B4329C7052E2}" srcOrd="0" destOrd="0" parTransId="{9D106572-F821-4560-947B-EA39DDA6E9E2}" sibTransId="{3CFF18F8-57D1-4FF9-84E5-68098BA83FF6}"/>
    <dgm:cxn modelId="{043EB3B8-2F4C-4D4C-BE51-6EB887A0E96F}" type="presOf" srcId="{9DB1D08A-9C8E-4016-B779-9490555AC58F}" destId="{DA0E192F-4FD2-421C-ABF3-E14E3C126CB8}" srcOrd="1" destOrd="0" presId="urn:microsoft.com/office/officeart/2005/8/layout/list1"/>
    <dgm:cxn modelId="{E3CA0ABC-42E8-406B-821E-AE1EF7CDCB9A}" srcId="{335FDEA8-2A99-4B4B-A5AA-CF647C3D210C}" destId="{647E1097-B3E4-4122-AC2B-4E783777753E}" srcOrd="2" destOrd="0" parTransId="{E86CB0D1-5BE0-4FDF-BD45-7E79A7DD0403}" sibTransId="{732905ED-5AF9-44A5-9AEE-1EF55E2B1010}"/>
    <dgm:cxn modelId="{A65850CF-A9C2-4494-9471-C92080613A35}" type="presOf" srcId="{3F1A1F62-DCAF-421B-A680-A72EE4DF62D5}" destId="{D1B9CF1F-2C39-4BE0-B554-B08FEAF9A325}" srcOrd="0" destOrd="2" presId="urn:microsoft.com/office/officeart/2005/8/layout/list1"/>
    <dgm:cxn modelId="{9DFC7DD7-762D-42F3-95FB-B28654BBAB36}" type="presOf" srcId="{39485994-9789-4D8B-A2F9-D536ED0AE799}" destId="{956557DE-571B-4DB9-AF14-1984482DDEDD}" srcOrd="1" destOrd="0" presId="urn:microsoft.com/office/officeart/2005/8/layout/list1"/>
    <dgm:cxn modelId="{2DFD2DD8-9664-4F94-B0D4-96043B8852B8}" type="presOf" srcId="{3965F554-6FE6-46F4-828B-85188CAABD31}" destId="{0D2D02AC-EAE7-48DD-8C76-A2C35966849E}" srcOrd="0" destOrd="1" presId="urn:microsoft.com/office/officeart/2005/8/layout/list1"/>
    <dgm:cxn modelId="{436029DA-9AB3-420B-980A-8CD8379620CC}" srcId="{39485994-9789-4D8B-A2F9-D536ED0AE799}" destId="{3F1A1F62-DCAF-421B-A680-A72EE4DF62D5}" srcOrd="2" destOrd="0" parTransId="{A0417259-9A0A-4326-B10A-72E6A00C7BFF}" sibTransId="{2F5C98FC-E5B5-4167-822D-0EF2713063CD}"/>
    <dgm:cxn modelId="{68BD7EF1-FE1A-40C7-B10A-FED9E369B736}" type="presOf" srcId="{9DB1D08A-9C8E-4016-B779-9490555AC58F}" destId="{558BF6FE-6DAD-4F26-89EE-434B1FDAF2A8}" srcOrd="0" destOrd="0" presId="urn:microsoft.com/office/officeart/2005/8/layout/list1"/>
    <dgm:cxn modelId="{156DF5F2-3413-478E-8DC9-0A3BB8F60EA7}" srcId="{39485994-9789-4D8B-A2F9-D536ED0AE799}" destId="{FADE13B7-05D5-4746-B95C-6F12D36946E7}" srcOrd="0" destOrd="0" parTransId="{259C39B3-7C5A-47AE-BB48-F83EF482FD36}" sibTransId="{777AF62B-C98B-40B2-A764-4D38D24EE767}"/>
    <dgm:cxn modelId="{C2ABD343-4FD9-4FF1-BC4D-F562053B9E50}" type="presParOf" srcId="{5BDC6F98-1F8D-48BF-A79D-48FBD6505B74}" destId="{360395A5-2DA0-4605-8685-F85D3E2B3312}" srcOrd="0" destOrd="0" presId="urn:microsoft.com/office/officeart/2005/8/layout/list1"/>
    <dgm:cxn modelId="{BCFCA034-6EBD-4D80-8766-D0271E14D190}" type="presParOf" srcId="{360395A5-2DA0-4605-8685-F85D3E2B3312}" destId="{558BF6FE-6DAD-4F26-89EE-434B1FDAF2A8}" srcOrd="0" destOrd="0" presId="urn:microsoft.com/office/officeart/2005/8/layout/list1"/>
    <dgm:cxn modelId="{743B8B59-8C34-4561-ACD2-FBBABC71C448}" type="presParOf" srcId="{360395A5-2DA0-4605-8685-F85D3E2B3312}" destId="{DA0E192F-4FD2-421C-ABF3-E14E3C126CB8}" srcOrd="1" destOrd="0" presId="urn:microsoft.com/office/officeart/2005/8/layout/list1"/>
    <dgm:cxn modelId="{D46CBFAD-6E15-4E67-B743-4FF9B3986D28}" type="presParOf" srcId="{5BDC6F98-1F8D-48BF-A79D-48FBD6505B74}" destId="{C95E0827-7C52-4A2A-926E-31605471C30B}" srcOrd="1" destOrd="0" presId="urn:microsoft.com/office/officeart/2005/8/layout/list1"/>
    <dgm:cxn modelId="{76E7C06B-7750-492C-A0EA-CE28F12DE2EE}" type="presParOf" srcId="{5BDC6F98-1F8D-48BF-A79D-48FBD6505B74}" destId="{3E5D75E2-25FE-44E3-B70C-457BACB581EB}" srcOrd="2" destOrd="0" presId="urn:microsoft.com/office/officeart/2005/8/layout/list1"/>
    <dgm:cxn modelId="{6C15EAAC-CE4A-492B-86FF-0C3D6822BFBD}" type="presParOf" srcId="{5BDC6F98-1F8D-48BF-A79D-48FBD6505B74}" destId="{06F5C2B3-74C0-46A0-8336-8098CDF51AA1}" srcOrd="3" destOrd="0" presId="urn:microsoft.com/office/officeart/2005/8/layout/list1"/>
    <dgm:cxn modelId="{9F7B4BA3-E76F-49C0-A164-F30762071A26}" type="presParOf" srcId="{5BDC6F98-1F8D-48BF-A79D-48FBD6505B74}" destId="{B41D06C0-ABB6-42A0-897B-27AF3E8D86D2}" srcOrd="4" destOrd="0" presId="urn:microsoft.com/office/officeart/2005/8/layout/list1"/>
    <dgm:cxn modelId="{D1932B5D-86E7-4D1B-A757-EABC4E1A4239}" type="presParOf" srcId="{B41D06C0-ABB6-42A0-897B-27AF3E8D86D2}" destId="{432D2286-D2F5-4A2C-86D3-98A037C71794}" srcOrd="0" destOrd="0" presId="urn:microsoft.com/office/officeart/2005/8/layout/list1"/>
    <dgm:cxn modelId="{5B61971B-D816-4506-AB4C-1200524052AE}" type="presParOf" srcId="{B41D06C0-ABB6-42A0-897B-27AF3E8D86D2}" destId="{D1B907F4-0B26-4848-845C-4798302A5E5A}" srcOrd="1" destOrd="0" presId="urn:microsoft.com/office/officeart/2005/8/layout/list1"/>
    <dgm:cxn modelId="{07001D5A-3392-4A63-9545-731AA192DD27}" type="presParOf" srcId="{5BDC6F98-1F8D-48BF-A79D-48FBD6505B74}" destId="{55F4BEC3-88D4-487D-8E47-81F29B840691}" srcOrd="5" destOrd="0" presId="urn:microsoft.com/office/officeart/2005/8/layout/list1"/>
    <dgm:cxn modelId="{5BE20C15-9263-4AF5-B42C-FF46312CAC3D}" type="presParOf" srcId="{5BDC6F98-1F8D-48BF-A79D-48FBD6505B74}" destId="{0D2D02AC-EAE7-48DD-8C76-A2C35966849E}" srcOrd="6" destOrd="0" presId="urn:microsoft.com/office/officeart/2005/8/layout/list1"/>
    <dgm:cxn modelId="{88B24E5A-F3C7-47F8-A24C-A1C5291AA07F}" type="presParOf" srcId="{5BDC6F98-1F8D-48BF-A79D-48FBD6505B74}" destId="{BF2F8110-83EB-4D81-B7C4-7DA425291275}" srcOrd="7" destOrd="0" presId="urn:microsoft.com/office/officeart/2005/8/layout/list1"/>
    <dgm:cxn modelId="{93DE9022-F25B-4E31-99F1-0850ACC7EA37}" type="presParOf" srcId="{5BDC6F98-1F8D-48BF-A79D-48FBD6505B74}" destId="{C37BD0D3-605B-4CC5-B4CC-694F7419C51E}" srcOrd="8" destOrd="0" presId="urn:microsoft.com/office/officeart/2005/8/layout/list1"/>
    <dgm:cxn modelId="{39495694-22E6-4895-92D1-B31E4E91864B}" type="presParOf" srcId="{C37BD0D3-605B-4CC5-B4CC-694F7419C51E}" destId="{1B2DA364-249D-49AE-B58D-5A997EAA1322}" srcOrd="0" destOrd="0" presId="urn:microsoft.com/office/officeart/2005/8/layout/list1"/>
    <dgm:cxn modelId="{8968CB4A-7A97-41EB-AFD1-1FE9BC6F9EFE}" type="presParOf" srcId="{C37BD0D3-605B-4CC5-B4CC-694F7419C51E}" destId="{956557DE-571B-4DB9-AF14-1984482DDEDD}" srcOrd="1" destOrd="0" presId="urn:microsoft.com/office/officeart/2005/8/layout/list1"/>
    <dgm:cxn modelId="{E435DAF2-34E0-4BFE-B9AE-126D968CB42A}" type="presParOf" srcId="{5BDC6F98-1F8D-48BF-A79D-48FBD6505B74}" destId="{42A5131D-4FD2-4212-80AA-0C951F0945EC}" srcOrd="9" destOrd="0" presId="urn:microsoft.com/office/officeart/2005/8/layout/list1"/>
    <dgm:cxn modelId="{576F5B64-4223-4632-9570-43939DA08972}" type="presParOf" srcId="{5BDC6F98-1F8D-48BF-A79D-48FBD6505B74}" destId="{D1B9CF1F-2C39-4BE0-B554-B08FEAF9A3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E4BF9E-549F-4CDD-9B18-344D5A4FF3E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28D63DC-A7F6-4B7E-BE1C-18DD6717B070}">
      <dgm:prSet/>
      <dgm:spPr/>
      <dgm:t>
        <a:bodyPr/>
        <a:lstStyle/>
        <a:p>
          <a:pPr>
            <a:lnSpc>
              <a:spcPct val="100000"/>
            </a:lnSpc>
          </a:pPr>
          <a:r>
            <a:rPr lang="en-US"/>
            <a:t>Missing data values</a:t>
          </a:r>
          <a:endParaRPr lang="en-US" dirty="0"/>
        </a:p>
      </dgm:t>
    </dgm:pt>
    <dgm:pt modelId="{088A02D6-70DC-4578-986C-C6D65F187588}" type="parTrans" cxnId="{7C4AAB6C-0B8D-48C8-9679-AECCE76BB8BF}">
      <dgm:prSet/>
      <dgm:spPr/>
      <dgm:t>
        <a:bodyPr/>
        <a:lstStyle/>
        <a:p>
          <a:endParaRPr lang="en-US"/>
        </a:p>
      </dgm:t>
    </dgm:pt>
    <dgm:pt modelId="{2F5F5ECB-8078-40EE-8157-6D23515CB837}" type="sibTrans" cxnId="{7C4AAB6C-0B8D-48C8-9679-AECCE76BB8BF}">
      <dgm:prSet/>
      <dgm:spPr/>
      <dgm:t>
        <a:bodyPr/>
        <a:lstStyle/>
        <a:p>
          <a:endParaRPr lang="en-US"/>
        </a:p>
      </dgm:t>
    </dgm:pt>
    <dgm:pt modelId="{77F27863-CAB5-4484-81CC-E461E4D48696}">
      <dgm:prSet/>
      <dgm:spPr/>
      <dgm:t>
        <a:bodyPr/>
        <a:lstStyle/>
        <a:p>
          <a:pPr>
            <a:lnSpc>
              <a:spcPct val="100000"/>
            </a:lnSpc>
          </a:pPr>
          <a:r>
            <a:rPr lang="en-US"/>
            <a:t>Fluctuations in the data</a:t>
          </a:r>
        </a:p>
      </dgm:t>
    </dgm:pt>
    <dgm:pt modelId="{0F6D5E35-BE69-4C72-B023-E957E5F02C2F}" type="parTrans" cxnId="{BFB54B5A-192A-4334-843C-477ED7B4C5B2}">
      <dgm:prSet/>
      <dgm:spPr/>
      <dgm:t>
        <a:bodyPr/>
        <a:lstStyle/>
        <a:p>
          <a:endParaRPr lang="en-US"/>
        </a:p>
      </dgm:t>
    </dgm:pt>
    <dgm:pt modelId="{3C903B94-F94A-4082-8DAD-71E553029B32}" type="sibTrans" cxnId="{BFB54B5A-192A-4334-843C-477ED7B4C5B2}">
      <dgm:prSet/>
      <dgm:spPr/>
      <dgm:t>
        <a:bodyPr/>
        <a:lstStyle/>
        <a:p>
          <a:endParaRPr lang="en-US"/>
        </a:p>
      </dgm:t>
    </dgm:pt>
    <dgm:pt modelId="{6F86E617-A01C-459F-8E6A-6237993F29BF}">
      <dgm:prSet/>
      <dgm:spPr/>
      <dgm:t>
        <a:bodyPr/>
        <a:lstStyle/>
        <a:p>
          <a:pPr>
            <a:lnSpc>
              <a:spcPct val="100000"/>
            </a:lnSpc>
          </a:pPr>
          <a:r>
            <a:rPr lang="en-US"/>
            <a:t>Inconsistencies and redundancies in the data</a:t>
          </a:r>
        </a:p>
      </dgm:t>
    </dgm:pt>
    <dgm:pt modelId="{045E36CE-1C0F-429B-A9D7-6D54472D31E0}" type="parTrans" cxnId="{A772C6DD-419C-4337-BFCE-05B07A9D62E0}">
      <dgm:prSet/>
      <dgm:spPr/>
      <dgm:t>
        <a:bodyPr/>
        <a:lstStyle/>
        <a:p>
          <a:endParaRPr lang="en-US"/>
        </a:p>
      </dgm:t>
    </dgm:pt>
    <dgm:pt modelId="{07F8572E-9F3D-4378-B403-2CD668800E52}" type="sibTrans" cxnId="{A772C6DD-419C-4337-BFCE-05B07A9D62E0}">
      <dgm:prSet/>
      <dgm:spPr/>
      <dgm:t>
        <a:bodyPr/>
        <a:lstStyle/>
        <a:p>
          <a:endParaRPr lang="en-US"/>
        </a:p>
      </dgm:t>
    </dgm:pt>
    <dgm:pt modelId="{831F9935-EC2A-4476-B894-E3AE65924E4F}" type="pres">
      <dgm:prSet presAssocID="{EAE4BF9E-549F-4CDD-9B18-344D5A4FF3EC}" presName="root" presStyleCnt="0">
        <dgm:presLayoutVars>
          <dgm:dir/>
          <dgm:resizeHandles val="exact"/>
        </dgm:presLayoutVars>
      </dgm:prSet>
      <dgm:spPr/>
    </dgm:pt>
    <dgm:pt modelId="{311994A0-4C15-432C-9D5B-8118F7E95CCF}" type="pres">
      <dgm:prSet presAssocID="{C28D63DC-A7F6-4B7E-BE1C-18DD6717B070}" presName="compNode" presStyleCnt="0"/>
      <dgm:spPr/>
    </dgm:pt>
    <dgm:pt modelId="{DDB20A70-1E73-462F-8325-1E8833FEF7E5}" type="pres">
      <dgm:prSet presAssocID="{C28D63DC-A7F6-4B7E-BE1C-18DD6717B070}" presName="bgRect" presStyleLbl="bgShp" presStyleIdx="0" presStyleCnt="3"/>
      <dgm:spPr/>
    </dgm:pt>
    <dgm:pt modelId="{BD0328AB-B15D-4CCA-B376-0F30BFBFFA7F}" type="pres">
      <dgm:prSet presAssocID="{C28D63DC-A7F6-4B7E-BE1C-18DD6717B0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3B199BB8-C053-45F8-9EEF-FC48C0A50CD1}" type="pres">
      <dgm:prSet presAssocID="{C28D63DC-A7F6-4B7E-BE1C-18DD6717B070}" presName="spaceRect" presStyleCnt="0"/>
      <dgm:spPr/>
    </dgm:pt>
    <dgm:pt modelId="{4F5A7113-F1F1-4224-8150-8045687D929E}" type="pres">
      <dgm:prSet presAssocID="{C28D63DC-A7F6-4B7E-BE1C-18DD6717B070}" presName="parTx" presStyleLbl="revTx" presStyleIdx="0" presStyleCnt="3">
        <dgm:presLayoutVars>
          <dgm:chMax val="0"/>
          <dgm:chPref val="0"/>
        </dgm:presLayoutVars>
      </dgm:prSet>
      <dgm:spPr/>
    </dgm:pt>
    <dgm:pt modelId="{22633BF4-3ED6-4D8E-A0E5-4FC200F32BF3}" type="pres">
      <dgm:prSet presAssocID="{2F5F5ECB-8078-40EE-8157-6D23515CB837}" presName="sibTrans" presStyleCnt="0"/>
      <dgm:spPr/>
    </dgm:pt>
    <dgm:pt modelId="{8B722831-3127-45AD-B62D-54F01A1BF04A}" type="pres">
      <dgm:prSet presAssocID="{77F27863-CAB5-4484-81CC-E461E4D48696}" presName="compNode" presStyleCnt="0"/>
      <dgm:spPr/>
    </dgm:pt>
    <dgm:pt modelId="{43492C31-7DA3-4130-9420-DC6C00055480}" type="pres">
      <dgm:prSet presAssocID="{77F27863-CAB5-4484-81CC-E461E4D48696}" presName="bgRect" presStyleLbl="bgShp" presStyleIdx="1" presStyleCnt="3"/>
      <dgm:spPr/>
    </dgm:pt>
    <dgm:pt modelId="{596A74E2-03C7-451F-8990-9090AE093250}" type="pres">
      <dgm:prSet presAssocID="{77F27863-CAB5-4484-81CC-E461E4D486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895A7817-711D-4FF4-BB23-970185D556A9}" type="pres">
      <dgm:prSet presAssocID="{77F27863-CAB5-4484-81CC-E461E4D48696}" presName="spaceRect" presStyleCnt="0"/>
      <dgm:spPr/>
    </dgm:pt>
    <dgm:pt modelId="{537187D8-8F07-45A1-80A0-EF5389F88865}" type="pres">
      <dgm:prSet presAssocID="{77F27863-CAB5-4484-81CC-E461E4D48696}" presName="parTx" presStyleLbl="revTx" presStyleIdx="1" presStyleCnt="3">
        <dgm:presLayoutVars>
          <dgm:chMax val="0"/>
          <dgm:chPref val="0"/>
        </dgm:presLayoutVars>
      </dgm:prSet>
      <dgm:spPr/>
    </dgm:pt>
    <dgm:pt modelId="{129E2554-1448-4626-8A3F-12FECA058A27}" type="pres">
      <dgm:prSet presAssocID="{3C903B94-F94A-4082-8DAD-71E553029B32}" presName="sibTrans" presStyleCnt="0"/>
      <dgm:spPr/>
    </dgm:pt>
    <dgm:pt modelId="{1BB067DB-446B-4C20-8806-2FA283EDCC2D}" type="pres">
      <dgm:prSet presAssocID="{6F86E617-A01C-459F-8E6A-6237993F29BF}" presName="compNode" presStyleCnt="0"/>
      <dgm:spPr/>
    </dgm:pt>
    <dgm:pt modelId="{2886D934-D943-4040-B3D4-154620C0BDA2}" type="pres">
      <dgm:prSet presAssocID="{6F86E617-A01C-459F-8E6A-6237993F29BF}" presName="bgRect" presStyleLbl="bgShp" presStyleIdx="2" presStyleCnt="3"/>
      <dgm:spPr/>
    </dgm:pt>
    <dgm:pt modelId="{AB95B8E2-97F3-4B8D-AD86-27636305AF30}" type="pres">
      <dgm:prSet presAssocID="{6F86E617-A01C-459F-8E6A-6237993F29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E3776270-E757-4C71-80A1-C3BAF42D5C23}" type="pres">
      <dgm:prSet presAssocID="{6F86E617-A01C-459F-8E6A-6237993F29BF}" presName="spaceRect" presStyleCnt="0"/>
      <dgm:spPr/>
    </dgm:pt>
    <dgm:pt modelId="{7B92D72A-F1A0-410C-B556-B75A016E4C08}" type="pres">
      <dgm:prSet presAssocID="{6F86E617-A01C-459F-8E6A-6237993F29BF}" presName="parTx" presStyleLbl="revTx" presStyleIdx="2" presStyleCnt="3">
        <dgm:presLayoutVars>
          <dgm:chMax val="0"/>
          <dgm:chPref val="0"/>
        </dgm:presLayoutVars>
      </dgm:prSet>
      <dgm:spPr/>
    </dgm:pt>
  </dgm:ptLst>
  <dgm:cxnLst>
    <dgm:cxn modelId="{24CB2434-74C1-479B-982B-A0A16EC176F8}" type="presOf" srcId="{6F86E617-A01C-459F-8E6A-6237993F29BF}" destId="{7B92D72A-F1A0-410C-B556-B75A016E4C08}" srcOrd="0" destOrd="0" presId="urn:microsoft.com/office/officeart/2018/2/layout/IconVerticalSolidList"/>
    <dgm:cxn modelId="{7C4AAB6C-0B8D-48C8-9679-AECCE76BB8BF}" srcId="{EAE4BF9E-549F-4CDD-9B18-344D5A4FF3EC}" destId="{C28D63DC-A7F6-4B7E-BE1C-18DD6717B070}" srcOrd="0" destOrd="0" parTransId="{088A02D6-70DC-4578-986C-C6D65F187588}" sibTransId="{2F5F5ECB-8078-40EE-8157-6D23515CB837}"/>
    <dgm:cxn modelId="{BFB54B5A-192A-4334-843C-477ED7B4C5B2}" srcId="{EAE4BF9E-549F-4CDD-9B18-344D5A4FF3EC}" destId="{77F27863-CAB5-4484-81CC-E461E4D48696}" srcOrd="1" destOrd="0" parTransId="{0F6D5E35-BE69-4C72-B023-E957E5F02C2F}" sibTransId="{3C903B94-F94A-4082-8DAD-71E553029B32}"/>
    <dgm:cxn modelId="{93391086-A466-444F-ABE1-A637C26A90B7}" type="presOf" srcId="{EAE4BF9E-549F-4CDD-9B18-344D5A4FF3EC}" destId="{831F9935-EC2A-4476-B894-E3AE65924E4F}" srcOrd="0" destOrd="0" presId="urn:microsoft.com/office/officeart/2018/2/layout/IconVerticalSolidList"/>
    <dgm:cxn modelId="{B42C2C94-8D34-4DD7-ACD0-F950C90A5093}" type="presOf" srcId="{77F27863-CAB5-4484-81CC-E461E4D48696}" destId="{537187D8-8F07-45A1-80A0-EF5389F88865}" srcOrd="0" destOrd="0" presId="urn:microsoft.com/office/officeart/2018/2/layout/IconVerticalSolidList"/>
    <dgm:cxn modelId="{D28998BC-231C-446E-93F5-755C4290C817}" type="presOf" srcId="{C28D63DC-A7F6-4B7E-BE1C-18DD6717B070}" destId="{4F5A7113-F1F1-4224-8150-8045687D929E}" srcOrd="0" destOrd="0" presId="urn:microsoft.com/office/officeart/2018/2/layout/IconVerticalSolidList"/>
    <dgm:cxn modelId="{A772C6DD-419C-4337-BFCE-05B07A9D62E0}" srcId="{EAE4BF9E-549F-4CDD-9B18-344D5A4FF3EC}" destId="{6F86E617-A01C-459F-8E6A-6237993F29BF}" srcOrd="2" destOrd="0" parTransId="{045E36CE-1C0F-429B-A9D7-6D54472D31E0}" sibTransId="{07F8572E-9F3D-4378-B403-2CD668800E52}"/>
    <dgm:cxn modelId="{3C4168D7-FEE5-4E1F-8259-56D70344B46F}" type="presParOf" srcId="{831F9935-EC2A-4476-B894-E3AE65924E4F}" destId="{311994A0-4C15-432C-9D5B-8118F7E95CCF}" srcOrd="0" destOrd="0" presId="urn:microsoft.com/office/officeart/2018/2/layout/IconVerticalSolidList"/>
    <dgm:cxn modelId="{2548C553-1F76-4506-AA87-8A2D15090BE1}" type="presParOf" srcId="{311994A0-4C15-432C-9D5B-8118F7E95CCF}" destId="{DDB20A70-1E73-462F-8325-1E8833FEF7E5}" srcOrd="0" destOrd="0" presId="urn:microsoft.com/office/officeart/2018/2/layout/IconVerticalSolidList"/>
    <dgm:cxn modelId="{2F1BACB3-6999-4132-975C-E8A0652EE2E3}" type="presParOf" srcId="{311994A0-4C15-432C-9D5B-8118F7E95CCF}" destId="{BD0328AB-B15D-4CCA-B376-0F30BFBFFA7F}" srcOrd="1" destOrd="0" presId="urn:microsoft.com/office/officeart/2018/2/layout/IconVerticalSolidList"/>
    <dgm:cxn modelId="{12B21DCF-CE47-4D10-8B27-E96F70E82C32}" type="presParOf" srcId="{311994A0-4C15-432C-9D5B-8118F7E95CCF}" destId="{3B199BB8-C053-45F8-9EEF-FC48C0A50CD1}" srcOrd="2" destOrd="0" presId="urn:microsoft.com/office/officeart/2018/2/layout/IconVerticalSolidList"/>
    <dgm:cxn modelId="{C0F11429-AE71-4109-81E0-F37FE246379C}" type="presParOf" srcId="{311994A0-4C15-432C-9D5B-8118F7E95CCF}" destId="{4F5A7113-F1F1-4224-8150-8045687D929E}" srcOrd="3" destOrd="0" presId="urn:microsoft.com/office/officeart/2018/2/layout/IconVerticalSolidList"/>
    <dgm:cxn modelId="{C87A07E2-6520-48C6-B8C6-1ED85BEBE86D}" type="presParOf" srcId="{831F9935-EC2A-4476-B894-E3AE65924E4F}" destId="{22633BF4-3ED6-4D8E-A0E5-4FC200F32BF3}" srcOrd="1" destOrd="0" presId="urn:microsoft.com/office/officeart/2018/2/layout/IconVerticalSolidList"/>
    <dgm:cxn modelId="{7552851D-A1D1-45C4-BAAE-8287EE128500}" type="presParOf" srcId="{831F9935-EC2A-4476-B894-E3AE65924E4F}" destId="{8B722831-3127-45AD-B62D-54F01A1BF04A}" srcOrd="2" destOrd="0" presId="urn:microsoft.com/office/officeart/2018/2/layout/IconVerticalSolidList"/>
    <dgm:cxn modelId="{C3055651-709B-4573-B19F-3AF783E71B89}" type="presParOf" srcId="{8B722831-3127-45AD-B62D-54F01A1BF04A}" destId="{43492C31-7DA3-4130-9420-DC6C00055480}" srcOrd="0" destOrd="0" presId="urn:microsoft.com/office/officeart/2018/2/layout/IconVerticalSolidList"/>
    <dgm:cxn modelId="{F0395207-B7E6-49DF-9F5D-D207FB262EEF}" type="presParOf" srcId="{8B722831-3127-45AD-B62D-54F01A1BF04A}" destId="{596A74E2-03C7-451F-8990-9090AE093250}" srcOrd="1" destOrd="0" presId="urn:microsoft.com/office/officeart/2018/2/layout/IconVerticalSolidList"/>
    <dgm:cxn modelId="{FA4EDF79-65E8-49AE-BD36-883B6D38D07D}" type="presParOf" srcId="{8B722831-3127-45AD-B62D-54F01A1BF04A}" destId="{895A7817-711D-4FF4-BB23-970185D556A9}" srcOrd="2" destOrd="0" presId="urn:microsoft.com/office/officeart/2018/2/layout/IconVerticalSolidList"/>
    <dgm:cxn modelId="{59E16353-1995-412D-A2D1-6D6A24398153}" type="presParOf" srcId="{8B722831-3127-45AD-B62D-54F01A1BF04A}" destId="{537187D8-8F07-45A1-80A0-EF5389F88865}" srcOrd="3" destOrd="0" presId="urn:microsoft.com/office/officeart/2018/2/layout/IconVerticalSolidList"/>
    <dgm:cxn modelId="{8B228B90-6FCA-4A1E-9CDF-0F7BD6A06E91}" type="presParOf" srcId="{831F9935-EC2A-4476-B894-E3AE65924E4F}" destId="{129E2554-1448-4626-8A3F-12FECA058A27}" srcOrd="3" destOrd="0" presId="urn:microsoft.com/office/officeart/2018/2/layout/IconVerticalSolidList"/>
    <dgm:cxn modelId="{BDF75CA6-DC3D-49D1-AD12-A83A4750A992}" type="presParOf" srcId="{831F9935-EC2A-4476-B894-E3AE65924E4F}" destId="{1BB067DB-446B-4C20-8806-2FA283EDCC2D}" srcOrd="4" destOrd="0" presId="urn:microsoft.com/office/officeart/2018/2/layout/IconVerticalSolidList"/>
    <dgm:cxn modelId="{1596E9ED-7E46-4BBF-BA2C-768BE41B6B09}" type="presParOf" srcId="{1BB067DB-446B-4C20-8806-2FA283EDCC2D}" destId="{2886D934-D943-4040-B3D4-154620C0BDA2}" srcOrd="0" destOrd="0" presId="urn:microsoft.com/office/officeart/2018/2/layout/IconVerticalSolidList"/>
    <dgm:cxn modelId="{2E6185FE-E34D-45CD-95DB-C24ADC9E6DE0}" type="presParOf" srcId="{1BB067DB-446B-4C20-8806-2FA283EDCC2D}" destId="{AB95B8E2-97F3-4B8D-AD86-27636305AF30}" srcOrd="1" destOrd="0" presId="urn:microsoft.com/office/officeart/2018/2/layout/IconVerticalSolidList"/>
    <dgm:cxn modelId="{4085FB78-29FE-4C26-B850-4CC24A56910A}" type="presParOf" srcId="{1BB067DB-446B-4C20-8806-2FA283EDCC2D}" destId="{E3776270-E757-4C71-80A1-C3BAF42D5C23}" srcOrd="2" destOrd="0" presId="urn:microsoft.com/office/officeart/2018/2/layout/IconVerticalSolidList"/>
    <dgm:cxn modelId="{4D33E2B6-37C9-4E39-A5F1-E7A4659F87B8}" type="presParOf" srcId="{1BB067DB-446B-4C20-8806-2FA283EDCC2D}" destId="{7B92D72A-F1A0-410C-B556-B75A016E4C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438592-5276-45E1-8C95-5A649498570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2D26F84-9D1B-4223-8D80-D61658AD56AE}">
      <dgm:prSet/>
      <dgm:spPr/>
      <dgm:t>
        <a:bodyPr/>
        <a:lstStyle/>
        <a:p>
          <a:r>
            <a:rPr lang="en-US"/>
            <a:t>Missing Data</a:t>
          </a:r>
        </a:p>
      </dgm:t>
    </dgm:pt>
    <dgm:pt modelId="{8288A178-AA8B-4303-884B-9AE325502530}" type="parTrans" cxnId="{65C18CA6-23B6-441E-A45E-D31CACE5BABC}">
      <dgm:prSet/>
      <dgm:spPr/>
      <dgm:t>
        <a:bodyPr/>
        <a:lstStyle/>
        <a:p>
          <a:endParaRPr lang="en-US"/>
        </a:p>
      </dgm:t>
    </dgm:pt>
    <dgm:pt modelId="{2FE8CA40-B65D-4935-80A3-3CA9126CCCC7}" type="sibTrans" cxnId="{65C18CA6-23B6-441E-A45E-D31CACE5BABC}">
      <dgm:prSet/>
      <dgm:spPr/>
      <dgm:t>
        <a:bodyPr/>
        <a:lstStyle/>
        <a:p>
          <a:endParaRPr lang="en-US"/>
        </a:p>
      </dgm:t>
    </dgm:pt>
    <dgm:pt modelId="{CB714C41-6428-44BB-958E-93A6C92E6149}">
      <dgm:prSet/>
      <dgm:spPr/>
      <dgm:t>
        <a:bodyPr/>
        <a:lstStyle/>
        <a:p>
          <a:r>
            <a:rPr lang="en-GB"/>
            <a:t>Replace by mean of the attribute if numerical or mode if categorical</a:t>
          </a:r>
          <a:endParaRPr lang="en-US"/>
        </a:p>
      </dgm:t>
    </dgm:pt>
    <dgm:pt modelId="{02A4F665-84F8-40B4-B757-70D22565A27A}" type="parTrans" cxnId="{2454C948-D165-49CF-AC2F-1F4A50DEEA5B}">
      <dgm:prSet/>
      <dgm:spPr/>
      <dgm:t>
        <a:bodyPr/>
        <a:lstStyle/>
        <a:p>
          <a:endParaRPr lang="en-US"/>
        </a:p>
      </dgm:t>
    </dgm:pt>
    <dgm:pt modelId="{A1F9C27C-30B9-43D0-A038-C11829B3526C}" type="sibTrans" cxnId="{2454C948-D165-49CF-AC2F-1F4A50DEEA5B}">
      <dgm:prSet/>
      <dgm:spPr/>
      <dgm:t>
        <a:bodyPr/>
        <a:lstStyle/>
        <a:p>
          <a:endParaRPr lang="en-US"/>
        </a:p>
      </dgm:t>
    </dgm:pt>
    <dgm:pt modelId="{13426307-E541-40CB-A648-5378DE871A67}">
      <dgm:prSet/>
      <dgm:spPr/>
      <dgm:t>
        <a:bodyPr/>
        <a:lstStyle/>
        <a:p>
          <a:r>
            <a:rPr lang="en-GB"/>
            <a:t>If the dataset is large or has multiple classes/groups - use the mean of the group to replace the missing values in that particular group </a:t>
          </a:r>
          <a:endParaRPr lang="en-US"/>
        </a:p>
      </dgm:t>
    </dgm:pt>
    <dgm:pt modelId="{E4343722-3781-4260-A01F-EDCEE06EA142}" type="parTrans" cxnId="{6794841E-C38D-4402-889C-4486CC5D7185}">
      <dgm:prSet/>
      <dgm:spPr/>
      <dgm:t>
        <a:bodyPr/>
        <a:lstStyle/>
        <a:p>
          <a:endParaRPr lang="en-US"/>
        </a:p>
      </dgm:t>
    </dgm:pt>
    <dgm:pt modelId="{C56A6206-BF47-4FD6-8DC5-F9E8AB340725}" type="sibTrans" cxnId="{6794841E-C38D-4402-889C-4486CC5D7185}">
      <dgm:prSet/>
      <dgm:spPr/>
      <dgm:t>
        <a:bodyPr/>
        <a:lstStyle/>
        <a:p>
          <a:endParaRPr lang="en-US"/>
        </a:p>
      </dgm:t>
    </dgm:pt>
    <dgm:pt modelId="{03549278-AE21-49A6-843C-6CAF20C41B8D}">
      <dgm:prSet/>
      <dgm:spPr/>
      <dgm:t>
        <a:bodyPr/>
        <a:lstStyle/>
        <a:p>
          <a:r>
            <a:rPr lang="en-GB"/>
            <a:t>Predict the missing values by training based on the records that have the complete data. </a:t>
          </a:r>
          <a:endParaRPr lang="en-US"/>
        </a:p>
      </dgm:t>
    </dgm:pt>
    <dgm:pt modelId="{E1C4F9A4-78CD-486B-A889-0B357E50A928}" type="parTrans" cxnId="{380716F7-7121-4158-90CA-7E65D9704A52}">
      <dgm:prSet/>
      <dgm:spPr/>
      <dgm:t>
        <a:bodyPr/>
        <a:lstStyle/>
        <a:p>
          <a:endParaRPr lang="en-US"/>
        </a:p>
      </dgm:t>
    </dgm:pt>
    <dgm:pt modelId="{1217085E-4AE2-4004-9565-696076D06863}" type="sibTrans" cxnId="{380716F7-7121-4158-90CA-7E65D9704A52}">
      <dgm:prSet/>
      <dgm:spPr/>
      <dgm:t>
        <a:bodyPr/>
        <a:lstStyle/>
        <a:p>
          <a:endParaRPr lang="en-US"/>
        </a:p>
      </dgm:t>
    </dgm:pt>
    <dgm:pt modelId="{DAB20703-D575-48F9-B5CB-A74067CCD407}">
      <dgm:prSet/>
      <dgm:spPr/>
      <dgm:t>
        <a:bodyPr/>
        <a:lstStyle/>
        <a:p>
          <a:r>
            <a:rPr lang="en-GB"/>
            <a:t>Replace if roughly less than 5% of the data are missing; Consult with a domain expert or utilize domain heuristics to decide if data should be discarded or filled in to impute the missing data.</a:t>
          </a:r>
          <a:endParaRPr lang="en-US"/>
        </a:p>
      </dgm:t>
    </dgm:pt>
    <dgm:pt modelId="{25DBCEAD-EE64-43BC-A363-404BD9C84C16}" type="parTrans" cxnId="{52758DE3-BD8A-4575-8E88-B69F28FCF2EB}">
      <dgm:prSet/>
      <dgm:spPr/>
      <dgm:t>
        <a:bodyPr/>
        <a:lstStyle/>
        <a:p>
          <a:endParaRPr lang="en-US"/>
        </a:p>
      </dgm:t>
    </dgm:pt>
    <dgm:pt modelId="{371E0CD7-501F-41AE-AE2D-58E8455B38AF}" type="sibTrans" cxnId="{52758DE3-BD8A-4575-8E88-B69F28FCF2EB}">
      <dgm:prSet/>
      <dgm:spPr/>
      <dgm:t>
        <a:bodyPr/>
        <a:lstStyle/>
        <a:p>
          <a:endParaRPr lang="en-US"/>
        </a:p>
      </dgm:t>
    </dgm:pt>
    <dgm:pt modelId="{20E7F47C-71A2-4149-AFD6-05EF1D35BE70}">
      <dgm:prSet/>
      <dgm:spPr/>
      <dgm:t>
        <a:bodyPr/>
        <a:lstStyle/>
        <a:p>
          <a:r>
            <a:rPr lang="en-GB"/>
            <a:t>Noisy data</a:t>
          </a:r>
          <a:endParaRPr lang="en-US"/>
        </a:p>
      </dgm:t>
    </dgm:pt>
    <dgm:pt modelId="{C64951E9-4443-46CF-947D-D607B8FDB4C3}" type="parTrans" cxnId="{BB98B5A1-7701-4F1E-AE80-1E17998AB816}">
      <dgm:prSet/>
      <dgm:spPr/>
      <dgm:t>
        <a:bodyPr/>
        <a:lstStyle/>
        <a:p>
          <a:endParaRPr lang="en-US"/>
        </a:p>
      </dgm:t>
    </dgm:pt>
    <dgm:pt modelId="{61B22BAF-198E-42B8-8318-A645B14FD429}" type="sibTrans" cxnId="{BB98B5A1-7701-4F1E-AE80-1E17998AB816}">
      <dgm:prSet/>
      <dgm:spPr/>
      <dgm:t>
        <a:bodyPr/>
        <a:lstStyle/>
        <a:p>
          <a:endParaRPr lang="en-US"/>
        </a:p>
      </dgm:t>
    </dgm:pt>
    <dgm:pt modelId="{F6937069-75D5-43FF-8C2C-EFB3392EA11E}">
      <dgm:prSet/>
      <dgm:spPr/>
      <dgm:t>
        <a:bodyPr/>
        <a:lstStyle/>
        <a:p>
          <a:r>
            <a:rPr lang="en-GB"/>
            <a:t>Clean the noise by smoothing out the data to provide simpler and more refined representations</a:t>
          </a:r>
          <a:endParaRPr lang="en-US"/>
        </a:p>
      </dgm:t>
    </dgm:pt>
    <dgm:pt modelId="{6B78F00D-3080-42C1-B44D-C3BF30102C2D}" type="parTrans" cxnId="{065F7663-4D9E-4084-8FB1-30B0FAB5DF9F}">
      <dgm:prSet/>
      <dgm:spPr/>
      <dgm:t>
        <a:bodyPr/>
        <a:lstStyle/>
        <a:p>
          <a:endParaRPr lang="en-US"/>
        </a:p>
      </dgm:t>
    </dgm:pt>
    <dgm:pt modelId="{9766A949-16F8-49F6-A039-3B9594D3D9C7}" type="sibTrans" cxnId="{065F7663-4D9E-4084-8FB1-30B0FAB5DF9F}">
      <dgm:prSet/>
      <dgm:spPr/>
      <dgm:t>
        <a:bodyPr/>
        <a:lstStyle/>
        <a:p>
          <a:endParaRPr lang="en-US"/>
        </a:p>
      </dgm:t>
    </dgm:pt>
    <dgm:pt modelId="{DFEC1002-AF48-45E5-87DB-EA65A650183A}">
      <dgm:prSet/>
      <dgm:spPr/>
      <dgm:t>
        <a:bodyPr/>
        <a:lstStyle/>
        <a:p>
          <a:r>
            <a:rPr lang="en-GB"/>
            <a:t>Divide data into small groups, the mean behavior of the groups can be used to represent all the data in the group</a:t>
          </a:r>
          <a:endParaRPr lang="en-US"/>
        </a:p>
      </dgm:t>
    </dgm:pt>
    <dgm:pt modelId="{C0BF1CF7-1C9C-48ED-A39C-5F79EF0C3162}" type="parTrans" cxnId="{4DC43153-7008-46FD-AE54-0B95CC5744A3}">
      <dgm:prSet/>
      <dgm:spPr/>
      <dgm:t>
        <a:bodyPr/>
        <a:lstStyle/>
        <a:p>
          <a:endParaRPr lang="en-US"/>
        </a:p>
      </dgm:t>
    </dgm:pt>
    <dgm:pt modelId="{82F7786D-FFCA-4A80-80C5-3BF49711DC6C}" type="sibTrans" cxnId="{4DC43153-7008-46FD-AE54-0B95CC5744A3}">
      <dgm:prSet/>
      <dgm:spPr/>
      <dgm:t>
        <a:bodyPr/>
        <a:lstStyle/>
        <a:p>
          <a:endParaRPr lang="en-US"/>
        </a:p>
      </dgm:t>
    </dgm:pt>
    <dgm:pt modelId="{2CDB9E84-63C8-4350-8056-B9C16DB634D3}">
      <dgm:prSet/>
      <dgm:spPr/>
      <dgm:t>
        <a:bodyPr/>
        <a:lstStyle/>
        <a:p>
          <a:r>
            <a:rPr lang="en-US"/>
            <a:t>Small groups can be created by creating small bins or buckets in the data, and the mean or mode of the data can replace all the values in each bin. </a:t>
          </a:r>
        </a:p>
      </dgm:t>
    </dgm:pt>
    <dgm:pt modelId="{E8A01ECB-8EAC-4CB3-99BB-662EFD22C0BA}" type="parTrans" cxnId="{89A7C44E-CA5C-40C9-9787-1DC3ECBC47FE}">
      <dgm:prSet/>
      <dgm:spPr/>
      <dgm:t>
        <a:bodyPr/>
        <a:lstStyle/>
        <a:p>
          <a:endParaRPr lang="en-US"/>
        </a:p>
      </dgm:t>
    </dgm:pt>
    <dgm:pt modelId="{46D0F7D8-DFDC-4661-BA01-0740237C5D51}" type="sibTrans" cxnId="{89A7C44E-CA5C-40C9-9787-1DC3ECBC47FE}">
      <dgm:prSet/>
      <dgm:spPr/>
      <dgm:t>
        <a:bodyPr/>
        <a:lstStyle/>
        <a:p>
          <a:endParaRPr lang="en-US"/>
        </a:p>
      </dgm:t>
    </dgm:pt>
    <dgm:pt modelId="{4174C0CC-1EE2-445B-AD85-31206028B96F}">
      <dgm:prSet/>
      <dgm:spPr/>
      <dgm:t>
        <a:bodyPr/>
        <a:lstStyle/>
        <a:p>
          <a:r>
            <a:rPr lang="en-US"/>
            <a:t>Binning - an unsupervised splitting-based discretization method of the data</a:t>
          </a:r>
        </a:p>
      </dgm:t>
    </dgm:pt>
    <dgm:pt modelId="{FE6F82F6-69CE-4B27-A7FD-B3CD167583DA}" type="parTrans" cxnId="{E96B51DE-CB33-4DFA-AAAC-3D3983600C9E}">
      <dgm:prSet/>
      <dgm:spPr/>
      <dgm:t>
        <a:bodyPr/>
        <a:lstStyle/>
        <a:p>
          <a:endParaRPr lang="en-US"/>
        </a:p>
      </dgm:t>
    </dgm:pt>
    <dgm:pt modelId="{03986293-ECC4-48C3-99F5-705A00B8DE97}" type="sibTrans" cxnId="{E96B51DE-CB33-4DFA-AAAC-3D3983600C9E}">
      <dgm:prSet/>
      <dgm:spPr/>
      <dgm:t>
        <a:bodyPr/>
        <a:lstStyle/>
        <a:p>
          <a:endParaRPr lang="en-US"/>
        </a:p>
      </dgm:t>
    </dgm:pt>
    <dgm:pt modelId="{6BF059FF-CFF1-4F88-9F99-368A026B6082}">
      <dgm:prSet/>
      <dgm:spPr/>
      <dgm:t>
        <a:bodyPr/>
        <a:lstStyle/>
        <a:p>
          <a:r>
            <a:rPr lang="en-US"/>
            <a:t>Equal frequency binning roughly deposits an equal number of points are across a fixed number of bins </a:t>
          </a:r>
        </a:p>
      </dgm:t>
    </dgm:pt>
    <dgm:pt modelId="{FE6239CC-45DC-4342-9678-61C4D788C8E2}" type="parTrans" cxnId="{61F1D167-55D3-4FEF-A9A2-0440D6CFE9E8}">
      <dgm:prSet/>
      <dgm:spPr/>
      <dgm:t>
        <a:bodyPr/>
        <a:lstStyle/>
        <a:p>
          <a:endParaRPr lang="en-US"/>
        </a:p>
      </dgm:t>
    </dgm:pt>
    <dgm:pt modelId="{E76319A9-B484-4CA9-9BF9-F16D146E4250}" type="sibTrans" cxnId="{61F1D167-55D3-4FEF-A9A2-0440D6CFE9E8}">
      <dgm:prSet/>
      <dgm:spPr/>
      <dgm:t>
        <a:bodyPr/>
        <a:lstStyle/>
        <a:p>
          <a:endParaRPr lang="en-US"/>
        </a:p>
      </dgm:t>
    </dgm:pt>
    <dgm:pt modelId="{7A83875D-E31C-4BE2-954B-8134BD28928B}">
      <dgm:prSet/>
      <dgm:spPr/>
      <dgm:t>
        <a:bodyPr/>
        <a:lstStyle/>
        <a:p>
          <a:r>
            <a:rPr lang="en-US"/>
            <a:t>Equal distance binning distributes an equal distance across a fixed number of bins</a:t>
          </a:r>
        </a:p>
      </dgm:t>
    </dgm:pt>
    <dgm:pt modelId="{1FF10B5F-1CC2-47B0-A2ED-D4EB18F73B30}" type="parTrans" cxnId="{4CF491FF-B4D5-4311-967F-9AE58300E89C}">
      <dgm:prSet/>
      <dgm:spPr/>
      <dgm:t>
        <a:bodyPr/>
        <a:lstStyle/>
        <a:p>
          <a:endParaRPr lang="en-US"/>
        </a:p>
      </dgm:t>
    </dgm:pt>
    <dgm:pt modelId="{B2082CBB-B860-4DC1-8853-563D01FD3F46}" type="sibTrans" cxnId="{4CF491FF-B4D5-4311-967F-9AE58300E89C}">
      <dgm:prSet/>
      <dgm:spPr/>
      <dgm:t>
        <a:bodyPr/>
        <a:lstStyle/>
        <a:p>
          <a:endParaRPr lang="en-US"/>
        </a:p>
      </dgm:t>
    </dgm:pt>
    <dgm:pt modelId="{DE92BC82-1514-4B95-91CB-88E3AD26D833}">
      <dgm:prSet/>
      <dgm:spPr/>
      <dgm:t>
        <a:bodyPr/>
        <a:lstStyle/>
        <a:p>
          <a:r>
            <a:rPr lang="en-US"/>
            <a:t>Clustering where similar data points are grouped together and the mean or centroid of the cluster can be used to replace the other values can also create a smooth dataset.</a:t>
          </a:r>
        </a:p>
      </dgm:t>
    </dgm:pt>
    <dgm:pt modelId="{0A0A4B9F-FB06-42A8-A6AD-F5CAFDF4328E}" type="parTrans" cxnId="{3825C950-D83C-468E-B154-6786EFE67688}">
      <dgm:prSet/>
      <dgm:spPr/>
      <dgm:t>
        <a:bodyPr/>
        <a:lstStyle/>
        <a:p>
          <a:endParaRPr lang="en-US"/>
        </a:p>
      </dgm:t>
    </dgm:pt>
    <dgm:pt modelId="{4EC5A319-D845-48B3-9BBE-F3E3E473DD8F}" type="sibTrans" cxnId="{3825C950-D83C-468E-B154-6786EFE67688}">
      <dgm:prSet/>
      <dgm:spPr/>
      <dgm:t>
        <a:bodyPr/>
        <a:lstStyle/>
        <a:p>
          <a:endParaRPr lang="en-US"/>
        </a:p>
      </dgm:t>
    </dgm:pt>
    <dgm:pt modelId="{2397A13C-298E-4740-8C81-C506BC050266}">
      <dgm:prSet/>
      <dgm:spPr/>
      <dgm:t>
        <a:bodyPr/>
        <a:lstStyle/>
        <a:p>
          <a:r>
            <a:rPr lang="en-US"/>
            <a:t>Outliers</a:t>
          </a:r>
        </a:p>
      </dgm:t>
    </dgm:pt>
    <dgm:pt modelId="{B970F5BA-A436-45DB-8231-21C04E49F9BF}" type="parTrans" cxnId="{17146C84-6B8E-4720-B510-037F2BE9E7BB}">
      <dgm:prSet/>
      <dgm:spPr/>
      <dgm:t>
        <a:bodyPr/>
        <a:lstStyle/>
        <a:p>
          <a:endParaRPr lang="en-US"/>
        </a:p>
      </dgm:t>
    </dgm:pt>
    <dgm:pt modelId="{0B76E274-79FE-46EA-AEDE-370FF73E6A7F}" type="sibTrans" cxnId="{17146C84-6B8E-4720-B510-037F2BE9E7BB}">
      <dgm:prSet/>
      <dgm:spPr/>
      <dgm:t>
        <a:bodyPr/>
        <a:lstStyle/>
        <a:p>
          <a:endParaRPr lang="en-US"/>
        </a:p>
      </dgm:t>
    </dgm:pt>
    <dgm:pt modelId="{FF2E31F7-A931-48F5-B7A7-1E44B1D50FE0}">
      <dgm:prSet/>
      <dgm:spPr/>
      <dgm:t>
        <a:bodyPr/>
        <a:lstStyle/>
        <a:p>
          <a:r>
            <a:rPr lang="en-US"/>
            <a:t>Decide beforehand through discussions with end users whether outliers need to be accommodated or eliminated </a:t>
          </a:r>
        </a:p>
      </dgm:t>
    </dgm:pt>
    <dgm:pt modelId="{CBA1CAED-73E3-4189-81A2-6EE2621B40B4}" type="parTrans" cxnId="{677723A0-C17E-4D9D-B8AB-540EC798326D}">
      <dgm:prSet/>
      <dgm:spPr/>
      <dgm:t>
        <a:bodyPr/>
        <a:lstStyle/>
        <a:p>
          <a:endParaRPr lang="en-US"/>
        </a:p>
      </dgm:t>
    </dgm:pt>
    <dgm:pt modelId="{5686235A-4E58-42BF-8884-C58D1FDEBD45}" type="sibTrans" cxnId="{677723A0-C17E-4D9D-B8AB-540EC798326D}">
      <dgm:prSet/>
      <dgm:spPr/>
      <dgm:t>
        <a:bodyPr/>
        <a:lstStyle/>
        <a:p>
          <a:endParaRPr lang="en-US"/>
        </a:p>
      </dgm:t>
    </dgm:pt>
    <dgm:pt modelId="{FA8F3638-55F0-4EAD-AA92-6AA7AF23FD35}">
      <dgm:prSet/>
      <dgm:spPr/>
      <dgm:t>
        <a:bodyPr/>
        <a:lstStyle/>
        <a:p>
          <a:r>
            <a:rPr lang="en-US"/>
            <a:t>Also determined by the types of patterns being discovered (for example: to find anomalies, outliers might be kept in the data)</a:t>
          </a:r>
        </a:p>
      </dgm:t>
    </dgm:pt>
    <dgm:pt modelId="{73B25FDF-9423-4D8E-8035-6CB582EDDF2A}" type="parTrans" cxnId="{0E0FA57E-B24D-45B8-AE9A-7C4529D3861D}">
      <dgm:prSet/>
      <dgm:spPr/>
      <dgm:t>
        <a:bodyPr/>
        <a:lstStyle/>
        <a:p>
          <a:endParaRPr lang="en-US"/>
        </a:p>
      </dgm:t>
    </dgm:pt>
    <dgm:pt modelId="{81595A3B-4C3F-4289-B25A-878A018812BC}" type="sibTrans" cxnId="{0E0FA57E-B24D-45B8-AE9A-7C4529D3861D}">
      <dgm:prSet/>
      <dgm:spPr/>
      <dgm:t>
        <a:bodyPr/>
        <a:lstStyle/>
        <a:p>
          <a:endParaRPr lang="en-US"/>
        </a:p>
      </dgm:t>
    </dgm:pt>
    <dgm:pt modelId="{3F3F8D10-56F8-408B-8EFA-51F524942BFB}">
      <dgm:prSet/>
      <dgm:spPr/>
      <dgm:t>
        <a:bodyPr/>
        <a:lstStyle/>
        <a:p>
          <a:r>
            <a:rPr lang="en-US"/>
            <a:t>If the mining task is finding the normal behavior, such as the baseline network signatures, then consider removing outliers</a:t>
          </a:r>
        </a:p>
      </dgm:t>
    </dgm:pt>
    <dgm:pt modelId="{7CDA00C4-0AF7-4D02-A45F-44398192FB14}" type="parTrans" cxnId="{9EE9FE24-A157-4403-8236-42C433A8FC65}">
      <dgm:prSet/>
      <dgm:spPr/>
      <dgm:t>
        <a:bodyPr/>
        <a:lstStyle/>
        <a:p>
          <a:endParaRPr lang="en-US"/>
        </a:p>
      </dgm:t>
    </dgm:pt>
    <dgm:pt modelId="{F458C257-0D93-4DC8-9225-1024B476BB98}" type="sibTrans" cxnId="{9EE9FE24-A157-4403-8236-42C433A8FC65}">
      <dgm:prSet/>
      <dgm:spPr/>
      <dgm:t>
        <a:bodyPr/>
        <a:lstStyle/>
        <a:p>
          <a:endParaRPr lang="en-US"/>
        </a:p>
      </dgm:t>
    </dgm:pt>
    <dgm:pt modelId="{9941D73C-635E-457A-844E-024924BDA816}">
      <dgm:prSet/>
      <dgm:spPr/>
      <dgm:t>
        <a:bodyPr/>
        <a:lstStyle/>
        <a:p>
          <a:r>
            <a:rPr lang="en-US"/>
            <a:t>For univariate data, several statistical methods such as interquartile range (IQR)–based outlier detection, discordancy tests, and standard deviation–based tests can be used.</a:t>
          </a:r>
        </a:p>
      </dgm:t>
    </dgm:pt>
    <dgm:pt modelId="{1E782781-31BE-4AB9-9D4F-6876683C98E7}" type="parTrans" cxnId="{D0156E66-2398-4D7A-9512-D84CFF5968EC}">
      <dgm:prSet/>
      <dgm:spPr/>
      <dgm:t>
        <a:bodyPr/>
        <a:lstStyle/>
        <a:p>
          <a:endParaRPr lang="en-US"/>
        </a:p>
      </dgm:t>
    </dgm:pt>
    <dgm:pt modelId="{A3692CA0-F766-4104-A4B4-A95480E08C39}" type="sibTrans" cxnId="{D0156E66-2398-4D7A-9512-D84CFF5968EC}">
      <dgm:prSet/>
      <dgm:spPr/>
      <dgm:t>
        <a:bodyPr/>
        <a:lstStyle/>
        <a:p>
          <a:endParaRPr lang="en-US"/>
        </a:p>
      </dgm:t>
    </dgm:pt>
    <dgm:pt modelId="{9F581072-56F8-48D9-B1D0-95BBC6A8EBE6}">
      <dgm:prSet/>
      <dgm:spPr/>
      <dgm:t>
        <a:bodyPr/>
        <a:lstStyle/>
        <a:p>
          <a:r>
            <a:rPr lang="en-US"/>
            <a:t>For multivariate data, distance-based outlier detection methods can be utilized.  </a:t>
          </a:r>
        </a:p>
      </dgm:t>
    </dgm:pt>
    <dgm:pt modelId="{0F7F15DF-4DEC-491E-8356-2D682440AD59}" type="parTrans" cxnId="{1681D2E5-B47E-4FD1-8509-B5FD689B3BFD}">
      <dgm:prSet/>
      <dgm:spPr/>
      <dgm:t>
        <a:bodyPr/>
        <a:lstStyle/>
        <a:p>
          <a:endParaRPr lang="en-US"/>
        </a:p>
      </dgm:t>
    </dgm:pt>
    <dgm:pt modelId="{EFCBD94D-2A94-44BB-B124-DD494709FBBC}" type="sibTrans" cxnId="{1681D2E5-B47E-4FD1-8509-B5FD689B3BFD}">
      <dgm:prSet/>
      <dgm:spPr/>
      <dgm:t>
        <a:bodyPr/>
        <a:lstStyle/>
        <a:p>
          <a:endParaRPr lang="en-US"/>
        </a:p>
      </dgm:t>
    </dgm:pt>
    <dgm:pt modelId="{876A6CE4-5397-477E-BB86-4C7C346EFAC4}" type="pres">
      <dgm:prSet presAssocID="{71438592-5276-45E1-8C95-5A6494985707}" presName="Name0" presStyleCnt="0">
        <dgm:presLayoutVars>
          <dgm:dir/>
          <dgm:animLvl val="lvl"/>
          <dgm:resizeHandles val="exact"/>
        </dgm:presLayoutVars>
      </dgm:prSet>
      <dgm:spPr/>
    </dgm:pt>
    <dgm:pt modelId="{6F06DEF3-491F-4E79-A0BA-389F997C970B}" type="pres">
      <dgm:prSet presAssocID="{92D26F84-9D1B-4223-8D80-D61658AD56AE}" presName="composite" presStyleCnt="0"/>
      <dgm:spPr/>
    </dgm:pt>
    <dgm:pt modelId="{1CA2CA06-848D-4BD3-9C51-68F8EB0B564B}" type="pres">
      <dgm:prSet presAssocID="{92D26F84-9D1B-4223-8D80-D61658AD56AE}" presName="parTx" presStyleLbl="alignNode1" presStyleIdx="0" presStyleCnt="3">
        <dgm:presLayoutVars>
          <dgm:chMax val="0"/>
          <dgm:chPref val="0"/>
          <dgm:bulletEnabled val="1"/>
        </dgm:presLayoutVars>
      </dgm:prSet>
      <dgm:spPr/>
    </dgm:pt>
    <dgm:pt modelId="{B6EEAF9C-103A-4517-BA81-F265DA934A13}" type="pres">
      <dgm:prSet presAssocID="{92D26F84-9D1B-4223-8D80-D61658AD56AE}" presName="desTx" presStyleLbl="alignAccFollowNode1" presStyleIdx="0" presStyleCnt="3">
        <dgm:presLayoutVars>
          <dgm:bulletEnabled val="1"/>
        </dgm:presLayoutVars>
      </dgm:prSet>
      <dgm:spPr/>
    </dgm:pt>
    <dgm:pt modelId="{14B535C0-A87D-4121-98A3-E3DB2D9DEE6F}" type="pres">
      <dgm:prSet presAssocID="{2FE8CA40-B65D-4935-80A3-3CA9126CCCC7}" presName="space" presStyleCnt="0"/>
      <dgm:spPr/>
    </dgm:pt>
    <dgm:pt modelId="{307B1405-BE3E-4E99-9E25-9A6514C43ADC}" type="pres">
      <dgm:prSet presAssocID="{20E7F47C-71A2-4149-AFD6-05EF1D35BE70}" presName="composite" presStyleCnt="0"/>
      <dgm:spPr/>
    </dgm:pt>
    <dgm:pt modelId="{1C1335B3-3537-48BE-B0B5-291EB22768E7}" type="pres">
      <dgm:prSet presAssocID="{20E7F47C-71A2-4149-AFD6-05EF1D35BE70}" presName="parTx" presStyleLbl="alignNode1" presStyleIdx="1" presStyleCnt="3">
        <dgm:presLayoutVars>
          <dgm:chMax val="0"/>
          <dgm:chPref val="0"/>
          <dgm:bulletEnabled val="1"/>
        </dgm:presLayoutVars>
      </dgm:prSet>
      <dgm:spPr/>
    </dgm:pt>
    <dgm:pt modelId="{E4FA830C-4864-4C7F-AEFC-72872C57661E}" type="pres">
      <dgm:prSet presAssocID="{20E7F47C-71A2-4149-AFD6-05EF1D35BE70}" presName="desTx" presStyleLbl="alignAccFollowNode1" presStyleIdx="1" presStyleCnt="3">
        <dgm:presLayoutVars>
          <dgm:bulletEnabled val="1"/>
        </dgm:presLayoutVars>
      </dgm:prSet>
      <dgm:spPr/>
    </dgm:pt>
    <dgm:pt modelId="{496AC5C7-4A43-4850-9F4B-6DD708926BA0}" type="pres">
      <dgm:prSet presAssocID="{61B22BAF-198E-42B8-8318-A645B14FD429}" presName="space" presStyleCnt="0"/>
      <dgm:spPr/>
    </dgm:pt>
    <dgm:pt modelId="{F4A39AB8-B847-4174-89DE-6D051EB81784}" type="pres">
      <dgm:prSet presAssocID="{2397A13C-298E-4740-8C81-C506BC050266}" presName="composite" presStyleCnt="0"/>
      <dgm:spPr/>
    </dgm:pt>
    <dgm:pt modelId="{7D9CD53F-76AB-477C-B714-70DDB228428F}" type="pres">
      <dgm:prSet presAssocID="{2397A13C-298E-4740-8C81-C506BC050266}" presName="parTx" presStyleLbl="alignNode1" presStyleIdx="2" presStyleCnt="3">
        <dgm:presLayoutVars>
          <dgm:chMax val="0"/>
          <dgm:chPref val="0"/>
          <dgm:bulletEnabled val="1"/>
        </dgm:presLayoutVars>
      </dgm:prSet>
      <dgm:spPr/>
    </dgm:pt>
    <dgm:pt modelId="{5501B7D2-328C-4555-B7D1-69D8808BC5BC}" type="pres">
      <dgm:prSet presAssocID="{2397A13C-298E-4740-8C81-C506BC050266}" presName="desTx" presStyleLbl="alignAccFollowNode1" presStyleIdx="2" presStyleCnt="3">
        <dgm:presLayoutVars>
          <dgm:bulletEnabled val="1"/>
        </dgm:presLayoutVars>
      </dgm:prSet>
      <dgm:spPr/>
    </dgm:pt>
  </dgm:ptLst>
  <dgm:cxnLst>
    <dgm:cxn modelId="{BFD78F02-85D8-447C-ADAD-EADC3FD239E1}" type="presOf" srcId="{92D26F84-9D1B-4223-8D80-D61658AD56AE}" destId="{1CA2CA06-848D-4BD3-9C51-68F8EB0B564B}" srcOrd="0" destOrd="0" presId="urn:microsoft.com/office/officeart/2005/8/layout/hList1"/>
    <dgm:cxn modelId="{03A54210-7015-4109-AE6E-C46FE98057CC}" type="presOf" srcId="{DFEC1002-AF48-45E5-87DB-EA65A650183A}" destId="{E4FA830C-4864-4C7F-AEFC-72872C57661E}" srcOrd="0" destOrd="1" presId="urn:microsoft.com/office/officeart/2005/8/layout/hList1"/>
    <dgm:cxn modelId="{EF416713-C9B0-4B46-B183-E4C7010E499D}" type="presOf" srcId="{FF2E31F7-A931-48F5-B7A7-1E44B1D50FE0}" destId="{5501B7D2-328C-4555-B7D1-69D8808BC5BC}" srcOrd="0" destOrd="0" presId="urn:microsoft.com/office/officeart/2005/8/layout/hList1"/>
    <dgm:cxn modelId="{6794841E-C38D-4402-889C-4486CC5D7185}" srcId="{92D26F84-9D1B-4223-8D80-D61658AD56AE}" destId="{13426307-E541-40CB-A648-5378DE871A67}" srcOrd="1" destOrd="0" parTransId="{E4343722-3781-4260-A01F-EDCEE06EA142}" sibTransId="{C56A6206-BF47-4FD6-8DC5-F9E8AB340725}"/>
    <dgm:cxn modelId="{9E231922-3360-497D-BAD8-5AECBA0DC212}" type="presOf" srcId="{20E7F47C-71A2-4149-AFD6-05EF1D35BE70}" destId="{1C1335B3-3537-48BE-B0B5-291EB22768E7}" srcOrd="0" destOrd="0" presId="urn:microsoft.com/office/officeart/2005/8/layout/hList1"/>
    <dgm:cxn modelId="{7040C022-6D99-4545-8991-F6ADC49FFB0C}" type="presOf" srcId="{F6937069-75D5-43FF-8C2C-EFB3392EA11E}" destId="{E4FA830C-4864-4C7F-AEFC-72872C57661E}" srcOrd="0" destOrd="0" presId="urn:microsoft.com/office/officeart/2005/8/layout/hList1"/>
    <dgm:cxn modelId="{9EE9FE24-A157-4403-8236-42C433A8FC65}" srcId="{2397A13C-298E-4740-8C81-C506BC050266}" destId="{3F3F8D10-56F8-408B-8EFA-51F524942BFB}" srcOrd="2" destOrd="0" parTransId="{7CDA00C4-0AF7-4D02-A45F-44398192FB14}" sibTransId="{F458C257-0D93-4DC8-9225-1024B476BB98}"/>
    <dgm:cxn modelId="{E8B50F31-B45E-42F8-B9D9-4A1933ECACB5}" type="presOf" srcId="{CB714C41-6428-44BB-958E-93A6C92E6149}" destId="{B6EEAF9C-103A-4517-BA81-F265DA934A13}" srcOrd="0" destOrd="0" presId="urn:microsoft.com/office/officeart/2005/8/layout/hList1"/>
    <dgm:cxn modelId="{2B24455B-8915-4075-9C63-531AC5454132}" type="presOf" srcId="{FA8F3638-55F0-4EAD-AA92-6AA7AF23FD35}" destId="{5501B7D2-328C-4555-B7D1-69D8808BC5BC}" srcOrd="0" destOrd="1" presId="urn:microsoft.com/office/officeart/2005/8/layout/hList1"/>
    <dgm:cxn modelId="{065F7663-4D9E-4084-8FB1-30B0FAB5DF9F}" srcId="{20E7F47C-71A2-4149-AFD6-05EF1D35BE70}" destId="{F6937069-75D5-43FF-8C2C-EFB3392EA11E}" srcOrd="0" destOrd="0" parTransId="{6B78F00D-3080-42C1-B44D-C3BF30102C2D}" sibTransId="{9766A949-16F8-49F6-A039-3B9594D3D9C7}"/>
    <dgm:cxn modelId="{D0156E66-2398-4D7A-9512-D84CFF5968EC}" srcId="{2397A13C-298E-4740-8C81-C506BC050266}" destId="{9941D73C-635E-457A-844E-024924BDA816}" srcOrd="3" destOrd="0" parTransId="{1E782781-31BE-4AB9-9D4F-6876683C98E7}" sibTransId="{A3692CA0-F766-4104-A4B4-A95480E08C39}"/>
    <dgm:cxn modelId="{FBEEA146-E2D3-4715-8301-30DF9C2FAC9C}" type="presOf" srcId="{2397A13C-298E-4740-8C81-C506BC050266}" destId="{7D9CD53F-76AB-477C-B714-70DDB228428F}" srcOrd="0" destOrd="0" presId="urn:microsoft.com/office/officeart/2005/8/layout/hList1"/>
    <dgm:cxn modelId="{61F1D167-55D3-4FEF-A9A2-0440D6CFE9E8}" srcId="{20E7F47C-71A2-4149-AFD6-05EF1D35BE70}" destId="{6BF059FF-CFF1-4F88-9F99-368A026B6082}" srcOrd="4" destOrd="0" parTransId="{FE6239CC-45DC-4342-9678-61C4D788C8E2}" sibTransId="{E76319A9-B484-4CA9-9BF9-F16D146E4250}"/>
    <dgm:cxn modelId="{2454C948-D165-49CF-AC2F-1F4A50DEEA5B}" srcId="{92D26F84-9D1B-4223-8D80-D61658AD56AE}" destId="{CB714C41-6428-44BB-958E-93A6C92E6149}" srcOrd="0" destOrd="0" parTransId="{02A4F665-84F8-40B4-B757-70D22565A27A}" sibTransId="{A1F9C27C-30B9-43D0-A038-C11829B3526C}"/>
    <dgm:cxn modelId="{89A7C44E-CA5C-40C9-9787-1DC3ECBC47FE}" srcId="{20E7F47C-71A2-4149-AFD6-05EF1D35BE70}" destId="{2CDB9E84-63C8-4350-8056-B9C16DB634D3}" srcOrd="2" destOrd="0" parTransId="{E8A01ECB-8EAC-4CB3-99BB-662EFD22C0BA}" sibTransId="{46D0F7D8-DFDC-4661-BA01-0740237C5D51}"/>
    <dgm:cxn modelId="{3825C950-D83C-468E-B154-6786EFE67688}" srcId="{20E7F47C-71A2-4149-AFD6-05EF1D35BE70}" destId="{DE92BC82-1514-4B95-91CB-88E3AD26D833}" srcOrd="6" destOrd="0" parTransId="{0A0A4B9F-FB06-42A8-A6AD-F5CAFDF4328E}" sibTransId="{4EC5A319-D845-48B3-9BBE-F3E3E473DD8F}"/>
    <dgm:cxn modelId="{4DC43153-7008-46FD-AE54-0B95CC5744A3}" srcId="{20E7F47C-71A2-4149-AFD6-05EF1D35BE70}" destId="{DFEC1002-AF48-45E5-87DB-EA65A650183A}" srcOrd="1" destOrd="0" parTransId="{C0BF1CF7-1C9C-48ED-A39C-5F79EF0C3162}" sibTransId="{82F7786D-FFCA-4A80-80C5-3BF49711DC6C}"/>
    <dgm:cxn modelId="{658EC958-59B1-4191-903D-084D0D3D06FD}" type="presOf" srcId="{13426307-E541-40CB-A648-5378DE871A67}" destId="{B6EEAF9C-103A-4517-BA81-F265DA934A13}" srcOrd="0" destOrd="1" presId="urn:microsoft.com/office/officeart/2005/8/layout/hList1"/>
    <dgm:cxn modelId="{0E0FA57E-B24D-45B8-AE9A-7C4529D3861D}" srcId="{2397A13C-298E-4740-8C81-C506BC050266}" destId="{FA8F3638-55F0-4EAD-AA92-6AA7AF23FD35}" srcOrd="1" destOrd="0" parTransId="{73B25FDF-9423-4D8E-8035-6CB582EDDF2A}" sibTransId="{81595A3B-4C3F-4289-B25A-878A018812BC}"/>
    <dgm:cxn modelId="{17146C84-6B8E-4720-B510-037F2BE9E7BB}" srcId="{71438592-5276-45E1-8C95-5A6494985707}" destId="{2397A13C-298E-4740-8C81-C506BC050266}" srcOrd="2" destOrd="0" parTransId="{B970F5BA-A436-45DB-8231-21C04E49F9BF}" sibTransId="{0B76E274-79FE-46EA-AEDE-370FF73E6A7F}"/>
    <dgm:cxn modelId="{025A3085-CBA6-4C77-859C-35C4B936AFE5}" type="presOf" srcId="{9941D73C-635E-457A-844E-024924BDA816}" destId="{5501B7D2-328C-4555-B7D1-69D8808BC5BC}" srcOrd="0" destOrd="3" presId="urn:microsoft.com/office/officeart/2005/8/layout/hList1"/>
    <dgm:cxn modelId="{1B97A89E-03DC-4E09-80E3-9EEDDFB425E2}" type="presOf" srcId="{DE92BC82-1514-4B95-91CB-88E3AD26D833}" destId="{E4FA830C-4864-4C7F-AEFC-72872C57661E}" srcOrd="0" destOrd="6" presId="urn:microsoft.com/office/officeart/2005/8/layout/hList1"/>
    <dgm:cxn modelId="{677723A0-C17E-4D9D-B8AB-540EC798326D}" srcId="{2397A13C-298E-4740-8C81-C506BC050266}" destId="{FF2E31F7-A931-48F5-B7A7-1E44B1D50FE0}" srcOrd="0" destOrd="0" parTransId="{CBA1CAED-73E3-4189-81A2-6EE2621B40B4}" sibTransId="{5686235A-4E58-42BF-8884-C58D1FDEBD45}"/>
    <dgm:cxn modelId="{BB98B5A1-7701-4F1E-AE80-1E17998AB816}" srcId="{71438592-5276-45E1-8C95-5A6494985707}" destId="{20E7F47C-71A2-4149-AFD6-05EF1D35BE70}" srcOrd="1" destOrd="0" parTransId="{C64951E9-4443-46CF-947D-D607B8FDB4C3}" sibTransId="{61B22BAF-198E-42B8-8318-A645B14FD429}"/>
    <dgm:cxn modelId="{801956A4-C85F-4332-9953-DDAB063ACD79}" type="presOf" srcId="{DAB20703-D575-48F9-B5CB-A74067CCD407}" destId="{B6EEAF9C-103A-4517-BA81-F265DA934A13}" srcOrd="0" destOrd="3" presId="urn:microsoft.com/office/officeart/2005/8/layout/hList1"/>
    <dgm:cxn modelId="{65C18CA6-23B6-441E-A45E-D31CACE5BABC}" srcId="{71438592-5276-45E1-8C95-5A6494985707}" destId="{92D26F84-9D1B-4223-8D80-D61658AD56AE}" srcOrd="0" destOrd="0" parTransId="{8288A178-AA8B-4303-884B-9AE325502530}" sibTransId="{2FE8CA40-B65D-4935-80A3-3CA9126CCCC7}"/>
    <dgm:cxn modelId="{AC19ABB2-037E-461D-A524-5377F956CB47}" type="presOf" srcId="{2CDB9E84-63C8-4350-8056-B9C16DB634D3}" destId="{E4FA830C-4864-4C7F-AEFC-72872C57661E}" srcOrd="0" destOrd="2" presId="urn:microsoft.com/office/officeart/2005/8/layout/hList1"/>
    <dgm:cxn modelId="{D3FF53B7-82F1-4895-B60F-9B3775CA9A17}" type="presOf" srcId="{3F3F8D10-56F8-408B-8EFA-51F524942BFB}" destId="{5501B7D2-328C-4555-B7D1-69D8808BC5BC}" srcOrd="0" destOrd="2" presId="urn:microsoft.com/office/officeart/2005/8/layout/hList1"/>
    <dgm:cxn modelId="{3F0CC7B9-65AD-4D62-BD62-4398EF63BA55}" type="presOf" srcId="{71438592-5276-45E1-8C95-5A6494985707}" destId="{876A6CE4-5397-477E-BB86-4C7C346EFAC4}" srcOrd="0" destOrd="0" presId="urn:microsoft.com/office/officeart/2005/8/layout/hList1"/>
    <dgm:cxn modelId="{934287C3-3A79-4603-9966-FEFEB7713B4C}" type="presOf" srcId="{03549278-AE21-49A6-843C-6CAF20C41B8D}" destId="{B6EEAF9C-103A-4517-BA81-F265DA934A13}" srcOrd="0" destOrd="2" presId="urn:microsoft.com/office/officeart/2005/8/layout/hList1"/>
    <dgm:cxn modelId="{CBA5A1CE-D62E-477B-8013-977309270CB6}" type="presOf" srcId="{9F581072-56F8-48D9-B1D0-95BBC6A8EBE6}" destId="{5501B7D2-328C-4555-B7D1-69D8808BC5BC}" srcOrd="0" destOrd="4" presId="urn:microsoft.com/office/officeart/2005/8/layout/hList1"/>
    <dgm:cxn modelId="{E96B51DE-CB33-4DFA-AAAC-3D3983600C9E}" srcId="{20E7F47C-71A2-4149-AFD6-05EF1D35BE70}" destId="{4174C0CC-1EE2-445B-AD85-31206028B96F}" srcOrd="3" destOrd="0" parTransId="{FE6F82F6-69CE-4B27-A7FD-B3CD167583DA}" sibTransId="{03986293-ECC4-48C3-99F5-705A00B8DE97}"/>
    <dgm:cxn modelId="{52758DE3-BD8A-4575-8E88-B69F28FCF2EB}" srcId="{92D26F84-9D1B-4223-8D80-D61658AD56AE}" destId="{DAB20703-D575-48F9-B5CB-A74067CCD407}" srcOrd="3" destOrd="0" parTransId="{25DBCEAD-EE64-43BC-A363-404BD9C84C16}" sibTransId="{371E0CD7-501F-41AE-AE2D-58E8455B38AF}"/>
    <dgm:cxn modelId="{1681D2E5-B47E-4FD1-8509-B5FD689B3BFD}" srcId="{2397A13C-298E-4740-8C81-C506BC050266}" destId="{9F581072-56F8-48D9-B1D0-95BBC6A8EBE6}" srcOrd="4" destOrd="0" parTransId="{0F7F15DF-4DEC-491E-8356-2D682440AD59}" sibTransId="{EFCBD94D-2A94-44BB-B124-DD494709FBBC}"/>
    <dgm:cxn modelId="{15EA26F5-1011-4C75-BE29-C2057AF2BE09}" type="presOf" srcId="{4174C0CC-1EE2-445B-AD85-31206028B96F}" destId="{E4FA830C-4864-4C7F-AEFC-72872C57661E}" srcOrd="0" destOrd="3" presId="urn:microsoft.com/office/officeart/2005/8/layout/hList1"/>
    <dgm:cxn modelId="{A78DCBF6-B9B6-41CB-8011-A4CCB459A261}" type="presOf" srcId="{7A83875D-E31C-4BE2-954B-8134BD28928B}" destId="{E4FA830C-4864-4C7F-AEFC-72872C57661E}" srcOrd="0" destOrd="5" presId="urn:microsoft.com/office/officeart/2005/8/layout/hList1"/>
    <dgm:cxn modelId="{380716F7-7121-4158-90CA-7E65D9704A52}" srcId="{92D26F84-9D1B-4223-8D80-D61658AD56AE}" destId="{03549278-AE21-49A6-843C-6CAF20C41B8D}" srcOrd="2" destOrd="0" parTransId="{E1C4F9A4-78CD-486B-A889-0B357E50A928}" sibTransId="{1217085E-4AE2-4004-9565-696076D06863}"/>
    <dgm:cxn modelId="{C2717BF9-330B-488B-8168-9A0A31D1CCEA}" type="presOf" srcId="{6BF059FF-CFF1-4F88-9F99-368A026B6082}" destId="{E4FA830C-4864-4C7F-AEFC-72872C57661E}" srcOrd="0" destOrd="4" presId="urn:microsoft.com/office/officeart/2005/8/layout/hList1"/>
    <dgm:cxn modelId="{4CF491FF-B4D5-4311-967F-9AE58300E89C}" srcId="{20E7F47C-71A2-4149-AFD6-05EF1D35BE70}" destId="{7A83875D-E31C-4BE2-954B-8134BD28928B}" srcOrd="5" destOrd="0" parTransId="{1FF10B5F-1CC2-47B0-A2ED-D4EB18F73B30}" sibTransId="{B2082CBB-B860-4DC1-8853-563D01FD3F46}"/>
    <dgm:cxn modelId="{34141EEF-1B26-4FAA-ADDB-96A421B56316}" type="presParOf" srcId="{876A6CE4-5397-477E-BB86-4C7C346EFAC4}" destId="{6F06DEF3-491F-4E79-A0BA-389F997C970B}" srcOrd="0" destOrd="0" presId="urn:microsoft.com/office/officeart/2005/8/layout/hList1"/>
    <dgm:cxn modelId="{CCDFD79B-809F-4D20-BD43-7E472B31838C}" type="presParOf" srcId="{6F06DEF3-491F-4E79-A0BA-389F997C970B}" destId="{1CA2CA06-848D-4BD3-9C51-68F8EB0B564B}" srcOrd="0" destOrd="0" presId="urn:microsoft.com/office/officeart/2005/8/layout/hList1"/>
    <dgm:cxn modelId="{34B6D3E9-B8C9-4E97-9B3F-9BAEB57D38C0}" type="presParOf" srcId="{6F06DEF3-491F-4E79-A0BA-389F997C970B}" destId="{B6EEAF9C-103A-4517-BA81-F265DA934A13}" srcOrd="1" destOrd="0" presId="urn:microsoft.com/office/officeart/2005/8/layout/hList1"/>
    <dgm:cxn modelId="{E34F9DEE-F267-4409-A346-3B95693D88F0}" type="presParOf" srcId="{876A6CE4-5397-477E-BB86-4C7C346EFAC4}" destId="{14B535C0-A87D-4121-98A3-E3DB2D9DEE6F}" srcOrd="1" destOrd="0" presId="urn:microsoft.com/office/officeart/2005/8/layout/hList1"/>
    <dgm:cxn modelId="{F27AA473-D7EE-455A-95D4-8B111F58BFD8}" type="presParOf" srcId="{876A6CE4-5397-477E-BB86-4C7C346EFAC4}" destId="{307B1405-BE3E-4E99-9E25-9A6514C43ADC}" srcOrd="2" destOrd="0" presId="urn:microsoft.com/office/officeart/2005/8/layout/hList1"/>
    <dgm:cxn modelId="{00839213-BB4D-4652-8CF1-FE82F4ACB404}" type="presParOf" srcId="{307B1405-BE3E-4E99-9E25-9A6514C43ADC}" destId="{1C1335B3-3537-48BE-B0B5-291EB22768E7}" srcOrd="0" destOrd="0" presId="urn:microsoft.com/office/officeart/2005/8/layout/hList1"/>
    <dgm:cxn modelId="{EE21C607-7977-4CD5-9C3A-44F72C732694}" type="presParOf" srcId="{307B1405-BE3E-4E99-9E25-9A6514C43ADC}" destId="{E4FA830C-4864-4C7F-AEFC-72872C57661E}" srcOrd="1" destOrd="0" presId="urn:microsoft.com/office/officeart/2005/8/layout/hList1"/>
    <dgm:cxn modelId="{F40519A9-554E-47B6-9346-08AC36C30C89}" type="presParOf" srcId="{876A6CE4-5397-477E-BB86-4C7C346EFAC4}" destId="{496AC5C7-4A43-4850-9F4B-6DD708926BA0}" srcOrd="3" destOrd="0" presId="urn:microsoft.com/office/officeart/2005/8/layout/hList1"/>
    <dgm:cxn modelId="{7DF63E7E-6B27-41A1-95AA-4AFA56E16ACB}" type="presParOf" srcId="{876A6CE4-5397-477E-BB86-4C7C346EFAC4}" destId="{F4A39AB8-B847-4174-89DE-6D051EB81784}" srcOrd="4" destOrd="0" presId="urn:microsoft.com/office/officeart/2005/8/layout/hList1"/>
    <dgm:cxn modelId="{3AE59D14-5268-4063-A0A9-C555F125306C}" type="presParOf" srcId="{F4A39AB8-B847-4174-89DE-6D051EB81784}" destId="{7D9CD53F-76AB-477C-B714-70DDB228428F}" srcOrd="0" destOrd="0" presId="urn:microsoft.com/office/officeart/2005/8/layout/hList1"/>
    <dgm:cxn modelId="{62D077E9-CEA9-4645-867D-8BC1F65B65AF}" type="presParOf" srcId="{F4A39AB8-B847-4174-89DE-6D051EB81784}" destId="{5501B7D2-328C-4555-B7D1-69D8808BC5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38FC5A-DDFB-4184-B626-20CC035CD1D2}"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98B345C7-9678-4DCD-83C2-EE77B4317CD4}">
      <dgm:prSet/>
      <dgm:spPr/>
      <dgm:t>
        <a:bodyPr/>
        <a:lstStyle/>
        <a:p>
          <a:r>
            <a:rPr lang="en-US"/>
            <a:t>Clustering </a:t>
          </a:r>
        </a:p>
        <a:p>
          <a:r>
            <a:rPr lang="en-US"/>
            <a:t>– e.g. </a:t>
          </a:r>
          <a:r>
            <a:rPr lang="en-US" err="1"/>
            <a:t>Kmeans</a:t>
          </a:r>
          <a:r>
            <a:rPr lang="en-US"/>
            <a:t>, </a:t>
          </a:r>
          <a:r>
            <a:rPr lang="en-US" err="1"/>
            <a:t>Kmodes</a:t>
          </a:r>
          <a:r>
            <a:rPr lang="en-US"/>
            <a:t>, Density based clustering </a:t>
          </a:r>
        </a:p>
      </dgm:t>
    </dgm:pt>
    <dgm:pt modelId="{289EB2BA-8F3C-4F6D-8C54-1A4DD3570916}" type="parTrans" cxnId="{1EE64054-28AB-4EAD-ACEF-F1DC438CCDA4}">
      <dgm:prSet/>
      <dgm:spPr/>
      <dgm:t>
        <a:bodyPr/>
        <a:lstStyle/>
        <a:p>
          <a:endParaRPr lang="en-US"/>
        </a:p>
      </dgm:t>
    </dgm:pt>
    <dgm:pt modelId="{62ADBDC6-E1D4-45E1-A00D-CD455590011E}" type="sibTrans" cxnId="{1EE64054-28AB-4EAD-ACEF-F1DC438CCDA4}">
      <dgm:prSet/>
      <dgm:spPr/>
      <dgm:t>
        <a:bodyPr/>
        <a:lstStyle/>
        <a:p>
          <a:endParaRPr lang="en-US"/>
        </a:p>
      </dgm:t>
    </dgm:pt>
    <dgm:pt modelId="{1C0672EA-1794-4AFC-BE44-D3AB7EF14FE1}">
      <dgm:prSet/>
      <dgm:spPr/>
      <dgm:t>
        <a:bodyPr/>
        <a:lstStyle/>
        <a:p>
          <a:r>
            <a:rPr lang="en-US"/>
            <a:t>Unsupervised method</a:t>
          </a:r>
        </a:p>
      </dgm:t>
    </dgm:pt>
    <dgm:pt modelId="{B19AC494-8BFD-4387-8A19-7B538A968508}" type="parTrans" cxnId="{E450AB32-0224-4910-AF29-9AF4E4E30AC1}">
      <dgm:prSet/>
      <dgm:spPr/>
      <dgm:t>
        <a:bodyPr/>
        <a:lstStyle/>
        <a:p>
          <a:endParaRPr lang="en-US"/>
        </a:p>
      </dgm:t>
    </dgm:pt>
    <dgm:pt modelId="{E0BC4FC9-64E4-4364-92E9-3D8B3DA526F9}" type="sibTrans" cxnId="{E450AB32-0224-4910-AF29-9AF4E4E30AC1}">
      <dgm:prSet/>
      <dgm:spPr/>
      <dgm:t>
        <a:bodyPr/>
        <a:lstStyle/>
        <a:p>
          <a:endParaRPr lang="en-US"/>
        </a:p>
      </dgm:t>
    </dgm:pt>
    <dgm:pt modelId="{A450DF82-54C3-4731-A4E8-48A70025043D}">
      <dgm:prSet/>
      <dgm:spPr/>
      <dgm:t>
        <a:bodyPr/>
        <a:lstStyle/>
        <a:p>
          <a:r>
            <a:rPr lang="en-US"/>
            <a:t>Identifying grouped anomalies</a:t>
          </a:r>
        </a:p>
      </dgm:t>
    </dgm:pt>
    <dgm:pt modelId="{E093CC14-55FF-4972-B07B-C90B4C2F8B14}" type="parTrans" cxnId="{965E242B-DD1B-46A7-BAED-73EBC3CA0509}">
      <dgm:prSet/>
      <dgm:spPr/>
      <dgm:t>
        <a:bodyPr/>
        <a:lstStyle/>
        <a:p>
          <a:endParaRPr lang="en-US"/>
        </a:p>
      </dgm:t>
    </dgm:pt>
    <dgm:pt modelId="{350F5C66-D3CE-4EBA-B343-5190784ECC42}" type="sibTrans" cxnId="{965E242B-DD1B-46A7-BAED-73EBC3CA0509}">
      <dgm:prSet/>
      <dgm:spPr/>
      <dgm:t>
        <a:bodyPr/>
        <a:lstStyle/>
        <a:p>
          <a:endParaRPr lang="en-US"/>
        </a:p>
      </dgm:t>
    </dgm:pt>
    <dgm:pt modelId="{70395A96-DDD2-408C-ACF7-A618310F32AE}">
      <dgm:prSet/>
      <dgm:spPr/>
      <dgm:t>
        <a:bodyPr/>
        <a:lstStyle/>
        <a:p>
          <a:r>
            <a:rPr lang="en-US"/>
            <a:t>Identifying individual point outliers or cluster outliers</a:t>
          </a:r>
        </a:p>
      </dgm:t>
    </dgm:pt>
    <dgm:pt modelId="{0A973596-88EF-4960-83E6-5A8BCDC46BF0}" type="parTrans" cxnId="{6C53981E-D070-4989-AA96-31EB67BA164D}">
      <dgm:prSet/>
      <dgm:spPr/>
      <dgm:t>
        <a:bodyPr/>
        <a:lstStyle/>
        <a:p>
          <a:endParaRPr lang="en-US"/>
        </a:p>
      </dgm:t>
    </dgm:pt>
    <dgm:pt modelId="{E6B4DDAE-6B86-4C8C-BD00-0E0690F884AD}" type="sibTrans" cxnId="{6C53981E-D070-4989-AA96-31EB67BA164D}">
      <dgm:prSet/>
      <dgm:spPr/>
      <dgm:t>
        <a:bodyPr/>
        <a:lstStyle/>
        <a:p>
          <a:endParaRPr lang="en-US"/>
        </a:p>
      </dgm:t>
    </dgm:pt>
    <dgm:pt modelId="{D1CF18BE-F5AD-44DC-AD64-FE7CE07EF0B8}">
      <dgm:prSet/>
      <dgm:spPr/>
      <dgm:t>
        <a:bodyPr/>
        <a:lstStyle/>
        <a:p>
          <a:r>
            <a:rPr lang="en-US"/>
            <a:t>Classification </a:t>
          </a:r>
        </a:p>
        <a:p>
          <a:r>
            <a:rPr lang="en-US"/>
            <a:t>– e.g. decision tree based algorithms, Support Vectors, Ensemble methods</a:t>
          </a:r>
        </a:p>
      </dgm:t>
    </dgm:pt>
    <dgm:pt modelId="{DC2BA2EF-0193-48F2-90FB-70C43D403D0F}" type="parTrans" cxnId="{FF32EC71-5671-4575-84EE-BDC00CF51215}">
      <dgm:prSet/>
      <dgm:spPr/>
      <dgm:t>
        <a:bodyPr/>
        <a:lstStyle/>
        <a:p>
          <a:endParaRPr lang="en-US"/>
        </a:p>
      </dgm:t>
    </dgm:pt>
    <dgm:pt modelId="{CF4B57A9-D246-4906-94EC-09D0287171F3}" type="sibTrans" cxnId="{FF32EC71-5671-4575-84EE-BDC00CF51215}">
      <dgm:prSet/>
      <dgm:spPr/>
      <dgm:t>
        <a:bodyPr/>
        <a:lstStyle/>
        <a:p>
          <a:endParaRPr lang="en-US"/>
        </a:p>
      </dgm:t>
    </dgm:pt>
    <dgm:pt modelId="{66A0DFFF-929C-4CAC-B964-F39F890B8AF8}">
      <dgm:prSet/>
      <dgm:spPr/>
      <dgm:t>
        <a:bodyPr/>
        <a:lstStyle/>
        <a:p>
          <a:r>
            <a:rPr lang="en-US"/>
            <a:t>Supervised Method</a:t>
          </a:r>
        </a:p>
      </dgm:t>
    </dgm:pt>
    <dgm:pt modelId="{D0D8E3DD-8831-4044-B698-4AB636E93C7B}" type="parTrans" cxnId="{A23FE985-8A93-4E15-82D2-C22409B22D52}">
      <dgm:prSet/>
      <dgm:spPr/>
      <dgm:t>
        <a:bodyPr/>
        <a:lstStyle/>
        <a:p>
          <a:endParaRPr lang="en-US"/>
        </a:p>
      </dgm:t>
    </dgm:pt>
    <dgm:pt modelId="{7FAF33F8-B6D3-43AF-81D0-18E9EC21FC23}" type="sibTrans" cxnId="{A23FE985-8A93-4E15-82D2-C22409B22D52}">
      <dgm:prSet/>
      <dgm:spPr/>
      <dgm:t>
        <a:bodyPr/>
        <a:lstStyle/>
        <a:p>
          <a:endParaRPr lang="en-US"/>
        </a:p>
      </dgm:t>
    </dgm:pt>
    <dgm:pt modelId="{D91A9EBE-B3B4-45C8-A49C-A98A0BA784A7}">
      <dgm:prSet/>
      <dgm:spPr/>
      <dgm:t>
        <a:bodyPr/>
        <a:lstStyle/>
        <a:p>
          <a:r>
            <a:rPr lang="en-US"/>
            <a:t>Identifying classes of attacks</a:t>
          </a:r>
        </a:p>
      </dgm:t>
    </dgm:pt>
    <dgm:pt modelId="{DD1DD555-18EA-4DF9-9D3F-32520C4EB885}" type="parTrans" cxnId="{C442000A-7A49-42CE-B526-6705C5ADA2A9}">
      <dgm:prSet/>
      <dgm:spPr/>
      <dgm:t>
        <a:bodyPr/>
        <a:lstStyle/>
        <a:p>
          <a:endParaRPr lang="en-US"/>
        </a:p>
      </dgm:t>
    </dgm:pt>
    <dgm:pt modelId="{4342CC8A-E0B4-4978-8231-B6D7AE7F4F79}" type="sibTrans" cxnId="{C442000A-7A49-42CE-B526-6705C5ADA2A9}">
      <dgm:prSet/>
      <dgm:spPr/>
      <dgm:t>
        <a:bodyPr/>
        <a:lstStyle/>
        <a:p>
          <a:endParaRPr lang="en-US"/>
        </a:p>
      </dgm:t>
    </dgm:pt>
    <dgm:pt modelId="{083C2CCE-01E5-4557-97B5-A9A362D50D71}">
      <dgm:prSet/>
      <dgm:spPr/>
      <dgm:t>
        <a:bodyPr/>
        <a:lstStyle/>
        <a:p>
          <a:r>
            <a:rPr lang="en-US"/>
            <a:t>Anomaly detection using ensemble methods</a:t>
          </a:r>
        </a:p>
      </dgm:t>
    </dgm:pt>
    <dgm:pt modelId="{52A66AEE-0516-4202-9E10-60AD6F2829C4}" type="parTrans" cxnId="{123FD0F5-AE0A-43B3-8216-315C73197658}">
      <dgm:prSet/>
      <dgm:spPr/>
      <dgm:t>
        <a:bodyPr/>
        <a:lstStyle/>
        <a:p>
          <a:endParaRPr lang="en-US"/>
        </a:p>
      </dgm:t>
    </dgm:pt>
    <dgm:pt modelId="{605F441D-21D2-4540-B9FB-55A255FB47E7}" type="sibTrans" cxnId="{123FD0F5-AE0A-43B3-8216-315C73197658}">
      <dgm:prSet/>
      <dgm:spPr/>
      <dgm:t>
        <a:bodyPr/>
        <a:lstStyle/>
        <a:p>
          <a:endParaRPr lang="en-US"/>
        </a:p>
      </dgm:t>
    </dgm:pt>
    <dgm:pt modelId="{B164496C-2C22-4B6A-A0CE-C17F0EE94F49}">
      <dgm:prSet/>
      <dgm:spPr/>
      <dgm:t>
        <a:bodyPr/>
        <a:lstStyle/>
        <a:p>
          <a:r>
            <a:rPr lang="en-US"/>
            <a:t>Zero day attack detection</a:t>
          </a:r>
        </a:p>
      </dgm:t>
    </dgm:pt>
    <dgm:pt modelId="{E5FD02F5-FFC3-4BDB-BA5A-2DB0CBEE9D3D}" type="parTrans" cxnId="{A681C4B4-B1F1-4934-BAEE-9E5526FAD33A}">
      <dgm:prSet/>
      <dgm:spPr/>
      <dgm:t>
        <a:bodyPr/>
        <a:lstStyle/>
        <a:p>
          <a:endParaRPr lang="en-US"/>
        </a:p>
      </dgm:t>
    </dgm:pt>
    <dgm:pt modelId="{ACE69482-7D83-4521-B5EB-C793B6E46C26}" type="sibTrans" cxnId="{A681C4B4-B1F1-4934-BAEE-9E5526FAD33A}">
      <dgm:prSet/>
      <dgm:spPr/>
      <dgm:t>
        <a:bodyPr/>
        <a:lstStyle/>
        <a:p>
          <a:endParaRPr lang="en-US"/>
        </a:p>
      </dgm:t>
    </dgm:pt>
    <dgm:pt modelId="{8EF81F59-4BB8-4204-A9C3-EB0DDC964A0A}">
      <dgm:prSet/>
      <dgm:spPr/>
      <dgm:t>
        <a:bodyPr/>
        <a:lstStyle/>
        <a:p>
          <a:r>
            <a:rPr lang="en-US"/>
            <a:t>Association rule mining </a:t>
          </a:r>
        </a:p>
        <a:p>
          <a:r>
            <a:rPr lang="en-US"/>
            <a:t>– e.g. apriori, efficient  association discovery (FP Tree)</a:t>
          </a:r>
        </a:p>
      </dgm:t>
    </dgm:pt>
    <dgm:pt modelId="{FEFF7CC4-F9CB-41F0-9854-FFDDD3F160B5}" type="parTrans" cxnId="{AD55A276-0D9E-4E75-A3A4-5CC54465B315}">
      <dgm:prSet/>
      <dgm:spPr/>
      <dgm:t>
        <a:bodyPr/>
        <a:lstStyle/>
        <a:p>
          <a:endParaRPr lang="en-US"/>
        </a:p>
      </dgm:t>
    </dgm:pt>
    <dgm:pt modelId="{8050AF5F-A779-4169-BDC1-F89744DFAC09}" type="sibTrans" cxnId="{AD55A276-0D9E-4E75-A3A4-5CC54465B315}">
      <dgm:prSet/>
      <dgm:spPr/>
      <dgm:t>
        <a:bodyPr/>
        <a:lstStyle/>
        <a:p>
          <a:endParaRPr lang="en-US"/>
        </a:p>
      </dgm:t>
    </dgm:pt>
    <dgm:pt modelId="{6B1DDBC5-F863-47E8-B5E9-F835804A12CA}">
      <dgm:prSet/>
      <dgm:spPr/>
      <dgm:t>
        <a:bodyPr/>
        <a:lstStyle/>
        <a:p>
          <a:r>
            <a:rPr lang="en-US"/>
            <a:t>Discovering Communication patterns</a:t>
          </a:r>
        </a:p>
      </dgm:t>
    </dgm:pt>
    <dgm:pt modelId="{FEDB6AA0-2407-41A2-8844-7FD3A1BD0A92}" type="parTrans" cxnId="{9649F937-0C2F-444D-8495-72A37B9108B1}">
      <dgm:prSet/>
      <dgm:spPr/>
      <dgm:t>
        <a:bodyPr/>
        <a:lstStyle/>
        <a:p>
          <a:endParaRPr lang="en-US"/>
        </a:p>
      </dgm:t>
    </dgm:pt>
    <dgm:pt modelId="{2845BEF6-8072-48F2-B86A-33D1A155FFC5}" type="sibTrans" cxnId="{9649F937-0C2F-444D-8495-72A37B9108B1}">
      <dgm:prSet/>
      <dgm:spPr/>
      <dgm:t>
        <a:bodyPr/>
        <a:lstStyle/>
        <a:p>
          <a:endParaRPr lang="en-US"/>
        </a:p>
      </dgm:t>
    </dgm:pt>
    <dgm:pt modelId="{705DB972-33EB-4694-818E-CA23FCCA764C}">
      <dgm:prSet/>
      <dgm:spPr/>
      <dgm:t>
        <a:bodyPr/>
        <a:lstStyle/>
        <a:p>
          <a:r>
            <a:rPr lang="en-US"/>
            <a:t>Models of anomalous communication patterns</a:t>
          </a:r>
        </a:p>
      </dgm:t>
    </dgm:pt>
    <dgm:pt modelId="{E5613B28-8C90-4F61-8E90-98DFB9AAA1BD}" type="parTrans" cxnId="{FB5A686B-0081-4E3A-B43F-D1AB05E3497F}">
      <dgm:prSet/>
      <dgm:spPr/>
      <dgm:t>
        <a:bodyPr/>
        <a:lstStyle/>
        <a:p>
          <a:endParaRPr lang="en-US"/>
        </a:p>
      </dgm:t>
    </dgm:pt>
    <dgm:pt modelId="{76CA08E2-9432-4D0C-BB8C-1790F328BF6D}" type="sibTrans" cxnId="{FB5A686B-0081-4E3A-B43F-D1AB05E3497F}">
      <dgm:prSet/>
      <dgm:spPr/>
      <dgm:t>
        <a:bodyPr/>
        <a:lstStyle/>
        <a:p>
          <a:endParaRPr lang="en-US"/>
        </a:p>
      </dgm:t>
    </dgm:pt>
    <dgm:pt modelId="{CA08BB48-C9E9-4753-AF49-E83992B76100}" type="pres">
      <dgm:prSet presAssocID="{5938FC5A-DDFB-4184-B626-20CC035CD1D2}" presName="theList" presStyleCnt="0">
        <dgm:presLayoutVars>
          <dgm:dir/>
          <dgm:animLvl val="lvl"/>
          <dgm:resizeHandles val="exact"/>
        </dgm:presLayoutVars>
      </dgm:prSet>
      <dgm:spPr/>
    </dgm:pt>
    <dgm:pt modelId="{AE444D7E-C34D-4428-80BC-9BB22E02B62C}" type="pres">
      <dgm:prSet presAssocID="{98B345C7-9678-4DCD-83C2-EE77B4317CD4}" presName="compNode" presStyleCnt="0"/>
      <dgm:spPr/>
    </dgm:pt>
    <dgm:pt modelId="{3F0A6846-0EA3-4DDC-A249-9EF03C1066F4}" type="pres">
      <dgm:prSet presAssocID="{98B345C7-9678-4DCD-83C2-EE77B4317CD4}" presName="aNode" presStyleLbl="bgShp" presStyleIdx="0" presStyleCnt="3"/>
      <dgm:spPr/>
    </dgm:pt>
    <dgm:pt modelId="{3A27EC9C-F31D-4966-9D74-F19008428E36}" type="pres">
      <dgm:prSet presAssocID="{98B345C7-9678-4DCD-83C2-EE77B4317CD4}" presName="textNode" presStyleLbl="bgShp" presStyleIdx="0" presStyleCnt="3"/>
      <dgm:spPr/>
    </dgm:pt>
    <dgm:pt modelId="{DA9D2E7C-8D91-4571-BA4A-044F3C92ADCD}" type="pres">
      <dgm:prSet presAssocID="{98B345C7-9678-4DCD-83C2-EE77B4317CD4}" presName="compChildNode" presStyleCnt="0"/>
      <dgm:spPr/>
    </dgm:pt>
    <dgm:pt modelId="{717969B7-5E3D-49CF-80E3-05A578095868}" type="pres">
      <dgm:prSet presAssocID="{98B345C7-9678-4DCD-83C2-EE77B4317CD4}" presName="theInnerList" presStyleCnt="0"/>
      <dgm:spPr/>
    </dgm:pt>
    <dgm:pt modelId="{54EB40EF-DC08-4982-B7B3-9D9483D0869A}" type="pres">
      <dgm:prSet presAssocID="{1C0672EA-1794-4AFC-BE44-D3AB7EF14FE1}" presName="childNode" presStyleLbl="node1" presStyleIdx="0" presStyleCnt="9">
        <dgm:presLayoutVars>
          <dgm:bulletEnabled val="1"/>
        </dgm:presLayoutVars>
      </dgm:prSet>
      <dgm:spPr/>
    </dgm:pt>
    <dgm:pt modelId="{2C29B544-2DCD-45E0-B194-4B08BB0F1DC3}" type="pres">
      <dgm:prSet presAssocID="{1C0672EA-1794-4AFC-BE44-D3AB7EF14FE1}" presName="aSpace2" presStyleCnt="0"/>
      <dgm:spPr/>
    </dgm:pt>
    <dgm:pt modelId="{DDFE1A4A-15FE-43B2-B7E8-D8A31C4890C2}" type="pres">
      <dgm:prSet presAssocID="{A450DF82-54C3-4731-A4E8-48A70025043D}" presName="childNode" presStyleLbl="node1" presStyleIdx="1" presStyleCnt="9">
        <dgm:presLayoutVars>
          <dgm:bulletEnabled val="1"/>
        </dgm:presLayoutVars>
      </dgm:prSet>
      <dgm:spPr/>
    </dgm:pt>
    <dgm:pt modelId="{1E90C3AC-6C4F-46C3-9E68-F6CACF56D288}" type="pres">
      <dgm:prSet presAssocID="{A450DF82-54C3-4731-A4E8-48A70025043D}" presName="aSpace2" presStyleCnt="0"/>
      <dgm:spPr/>
    </dgm:pt>
    <dgm:pt modelId="{508D6FE3-FF72-4415-9475-0360B246BD95}" type="pres">
      <dgm:prSet presAssocID="{70395A96-DDD2-408C-ACF7-A618310F32AE}" presName="childNode" presStyleLbl="node1" presStyleIdx="2" presStyleCnt="9">
        <dgm:presLayoutVars>
          <dgm:bulletEnabled val="1"/>
        </dgm:presLayoutVars>
      </dgm:prSet>
      <dgm:spPr/>
    </dgm:pt>
    <dgm:pt modelId="{F39CAF52-DA63-45B8-9004-47863BCB3AB0}" type="pres">
      <dgm:prSet presAssocID="{98B345C7-9678-4DCD-83C2-EE77B4317CD4}" presName="aSpace" presStyleCnt="0"/>
      <dgm:spPr/>
    </dgm:pt>
    <dgm:pt modelId="{EEC231E9-158F-4F46-964D-08F595C8EF78}" type="pres">
      <dgm:prSet presAssocID="{D1CF18BE-F5AD-44DC-AD64-FE7CE07EF0B8}" presName="compNode" presStyleCnt="0"/>
      <dgm:spPr/>
    </dgm:pt>
    <dgm:pt modelId="{A06F0963-6035-4FDC-8342-BB34ECED04E5}" type="pres">
      <dgm:prSet presAssocID="{D1CF18BE-F5AD-44DC-AD64-FE7CE07EF0B8}" presName="aNode" presStyleLbl="bgShp" presStyleIdx="1" presStyleCnt="3"/>
      <dgm:spPr/>
    </dgm:pt>
    <dgm:pt modelId="{C68EB2F6-3C74-4BD5-8264-57F1537FB578}" type="pres">
      <dgm:prSet presAssocID="{D1CF18BE-F5AD-44DC-AD64-FE7CE07EF0B8}" presName="textNode" presStyleLbl="bgShp" presStyleIdx="1" presStyleCnt="3"/>
      <dgm:spPr/>
    </dgm:pt>
    <dgm:pt modelId="{D44D32BC-DA17-4531-99B5-20519E1100EE}" type="pres">
      <dgm:prSet presAssocID="{D1CF18BE-F5AD-44DC-AD64-FE7CE07EF0B8}" presName="compChildNode" presStyleCnt="0"/>
      <dgm:spPr/>
    </dgm:pt>
    <dgm:pt modelId="{16404D4F-1310-4757-AA70-D724240E9A15}" type="pres">
      <dgm:prSet presAssocID="{D1CF18BE-F5AD-44DC-AD64-FE7CE07EF0B8}" presName="theInnerList" presStyleCnt="0"/>
      <dgm:spPr/>
    </dgm:pt>
    <dgm:pt modelId="{3EB30410-A0B0-44D7-884D-B7F9DFB3AA34}" type="pres">
      <dgm:prSet presAssocID="{66A0DFFF-929C-4CAC-B964-F39F890B8AF8}" presName="childNode" presStyleLbl="node1" presStyleIdx="3" presStyleCnt="9">
        <dgm:presLayoutVars>
          <dgm:bulletEnabled val="1"/>
        </dgm:presLayoutVars>
      </dgm:prSet>
      <dgm:spPr/>
    </dgm:pt>
    <dgm:pt modelId="{D56CF885-A881-40C6-A146-1151477C8CC5}" type="pres">
      <dgm:prSet presAssocID="{66A0DFFF-929C-4CAC-B964-F39F890B8AF8}" presName="aSpace2" presStyleCnt="0"/>
      <dgm:spPr/>
    </dgm:pt>
    <dgm:pt modelId="{390EAC10-2A28-462C-851E-8FB6B9F553AE}" type="pres">
      <dgm:prSet presAssocID="{D91A9EBE-B3B4-45C8-A49C-A98A0BA784A7}" presName="childNode" presStyleLbl="node1" presStyleIdx="4" presStyleCnt="9">
        <dgm:presLayoutVars>
          <dgm:bulletEnabled val="1"/>
        </dgm:presLayoutVars>
      </dgm:prSet>
      <dgm:spPr/>
    </dgm:pt>
    <dgm:pt modelId="{68C99A8A-BDF1-4776-AEC8-82EB8C0D15C9}" type="pres">
      <dgm:prSet presAssocID="{D91A9EBE-B3B4-45C8-A49C-A98A0BA784A7}" presName="aSpace2" presStyleCnt="0"/>
      <dgm:spPr/>
    </dgm:pt>
    <dgm:pt modelId="{0FA34218-E151-41BC-86FC-14D02007A711}" type="pres">
      <dgm:prSet presAssocID="{083C2CCE-01E5-4557-97B5-A9A362D50D71}" presName="childNode" presStyleLbl="node1" presStyleIdx="5" presStyleCnt="9">
        <dgm:presLayoutVars>
          <dgm:bulletEnabled val="1"/>
        </dgm:presLayoutVars>
      </dgm:prSet>
      <dgm:spPr/>
    </dgm:pt>
    <dgm:pt modelId="{350F5CB5-10B6-4392-BC91-06F6549D9950}" type="pres">
      <dgm:prSet presAssocID="{083C2CCE-01E5-4557-97B5-A9A362D50D71}" presName="aSpace2" presStyleCnt="0"/>
      <dgm:spPr/>
    </dgm:pt>
    <dgm:pt modelId="{41128A73-E042-4CC3-A37D-0A5E7DE6BA13}" type="pres">
      <dgm:prSet presAssocID="{B164496C-2C22-4B6A-A0CE-C17F0EE94F49}" presName="childNode" presStyleLbl="node1" presStyleIdx="6" presStyleCnt="9">
        <dgm:presLayoutVars>
          <dgm:bulletEnabled val="1"/>
        </dgm:presLayoutVars>
      </dgm:prSet>
      <dgm:spPr/>
    </dgm:pt>
    <dgm:pt modelId="{46AB98D2-59EA-4775-A204-FFE341CA4654}" type="pres">
      <dgm:prSet presAssocID="{D1CF18BE-F5AD-44DC-AD64-FE7CE07EF0B8}" presName="aSpace" presStyleCnt="0"/>
      <dgm:spPr/>
    </dgm:pt>
    <dgm:pt modelId="{ED45FFA6-1066-4AD3-A9C3-A01F8B41AA5D}" type="pres">
      <dgm:prSet presAssocID="{8EF81F59-4BB8-4204-A9C3-EB0DDC964A0A}" presName="compNode" presStyleCnt="0"/>
      <dgm:spPr/>
    </dgm:pt>
    <dgm:pt modelId="{B8348CA8-485F-4A72-A08A-17E4BBE4560A}" type="pres">
      <dgm:prSet presAssocID="{8EF81F59-4BB8-4204-A9C3-EB0DDC964A0A}" presName="aNode" presStyleLbl="bgShp" presStyleIdx="2" presStyleCnt="3"/>
      <dgm:spPr/>
    </dgm:pt>
    <dgm:pt modelId="{0D224560-728E-49FD-8365-0A3CC03CDCEE}" type="pres">
      <dgm:prSet presAssocID="{8EF81F59-4BB8-4204-A9C3-EB0DDC964A0A}" presName="textNode" presStyleLbl="bgShp" presStyleIdx="2" presStyleCnt="3"/>
      <dgm:spPr/>
    </dgm:pt>
    <dgm:pt modelId="{B958489D-B5BC-402C-AD86-340A684B7A81}" type="pres">
      <dgm:prSet presAssocID="{8EF81F59-4BB8-4204-A9C3-EB0DDC964A0A}" presName="compChildNode" presStyleCnt="0"/>
      <dgm:spPr/>
    </dgm:pt>
    <dgm:pt modelId="{644B6840-E1F7-4F07-A060-E7490D6D319A}" type="pres">
      <dgm:prSet presAssocID="{8EF81F59-4BB8-4204-A9C3-EB0DDC964A0A}" presName="theInnerList" presStyleCnt="0"/>
      <dgm:spPr/>
    </dgm:pt>
    <dgm:pt modelId="{56A82699-8D5A-4A1D-BDE3-0D8D4ED484A4}" type="pres">
      <dgm:prSet presAssocID="{6B1DDBC5-F863-47E8-B5E9-F835804A12CA}" presName="childNode" presStyleLbl="node1" presStyleIdx="7" presStyleCnt="9">
        <dgm:presLayoutVars>
          <dgm:bulletEnabled val="1"/>
        </dgm:presLayoutVars>
      </dgm:prSet>
      <dgm:spPr/>
    </dgm:pt>
    <dgm:pt modelId="{DD6BDA32-682F-4E72-9FAA-1827E157597F}" type="pres">
      <dgm:prSet presAssocID="{6B1DDBC5-F863-47E8-B5E9-F835804A12CA}" presName="aSpace2" presStyleCnt="0"/>
      <dgm:spPr/>
    </dgm:pt>
    <dgm:pt modelId="{61B20616-3F5A-4AE7-8727-4D650D317BCA}" type="pres">
      <dgm:prSet presAssocID="{705DB972-33EB-4694-818E-CA23FCCA764C}" presName="childNode" presStyleLbl="node1" presStyleIdx="8" presStyleCnt="9">
        <dgm:presLayoutVars>
          <dgm:bulletEnabled val="1"/>
        </dgm:presLayoutVars>
      </dgm:prSet>
      <dgm:spPr/>
    </dgm:pt>
  </dgm:ptLst>
  <dgm:cxnLst>
    <dgm:cxn modelId="{A4610C05-983B-40D1-A117-B9EC08C215A6}" type="presOf" srcId="{70395A96-DDD2-408C-ACF7-A618310F32AE}" destId="{508D6FE3-FF72-4415-9475-0360B246BD95}" srcOrd="0" destOrd="0" presId="urn:microsoft.com/office/officeart/2005/8/layout/lProcess2"/>
    <dgm:cxn modelId="{C442000A-7A49-42CE-B526-6705C5ADA2A9}" srcId="{D1CF18BE-F5AD-44DC-AD64-FE7CE07EF0B8}" destId="{D91A9EBE-B3B4-45C8-A49C-A98A0BA784A7}" srcOrd="1" destOrd="0" parTransId="{DD1DD555-18EA-4DF9-9D3F-32520C4EB885}" sibTransId="{4342CC8A-E0B4-4978-8231-B6D7AE7F4F79}"/>
    <dgm:cxn modelId="{1916C217-135C-4842-9BB3-DB09BD499E96}" type="presOf" srcId="{083C2CCE-01E5-4557-97B5-A9A362D50D71}" destId="{0FA34218-E151-41BC-86FC-14D02007A711}" srcOrd="0" destOrd="0" presId="urn:microsoft.com/office/officeart/2005/8/layout/lProcess2"/>
    <dgm:cxn modelId="{02247918-427F-4752-A221-3F0B7C2E67C8}" type="presOf" srcId="{D91A9EBE-B3B4-45C8-A49C-A98A0BA784A7}" destId="{390EAC10-2A28-462C-851E-8FB6B9F553AE}" srcOrd="0" destOrd="0" presId="urn:microsoft.com/office/officeart/2005/8/layout/lProcess2"/>
    <dgm:cxn modelId="{65F1D518-61A8-475B-9BD7-20DFA474A464}" type="presOf" srcId="{98B345C7-9678-4DCD-83C2-EE77B4317CD4}" destId="{3A27EC9C-F31D-4966-9D74-F19008428E36}" srcOrd="1" destOrd="0" presId="urn:microsoft.com/office/officeart/2005/8/layout/lProcess2"/>
    <dgm:cxn modelId="{6C53981E-D070-4989-AA96-31EB67BA164D}" srcId="{98B345C7-9678-4DCD-83C2-EE77B4317CD4}" destId="{70395A96-DDD2-408C-ACF7-A618310F32AE}" srcOrd="2" destOrd="0" parTransId="{0A973596-88EF-4960-83E6-5A8BCDC46BF0}" sibTransId="{E6B4DDAE-6B86-4C8C-BD00-0E0690F884AD}"/>
    <dgm:cxn modelId="{965E242B-DD1B-46A7-BAED-73EBC3CA0509}" srcId="{98B345C7-9678-4DCD-83C2-EE77B4317CD4}" destId="{A450DF82-54C3-4731-A4E8-48A70025043D}" srcOrd="1" destOrd="0" parTransId="{E093CC14-55FF-4972-B07B-C90B4C2F8B14}" sibTransId="{350F5C66-D3CE-4EBA-B343-5190784ECC42}"/>
    <dgm:cxn modelId="{01D86F31-1979-4E1D-B2F4-A8AF38327727}" type="presOf" srcId="{705DB972-33EB-4694-818E-CA23FCCA764C}" destId="{61B20616-3F5A-4AE7-8727-4D650D317BCA}" srcOrd="0" destOrd="0" presId="urn:microsoft.com/office/officeart/2005/8/layout/lProcess2"/>
    <dgm:cxn modelId="{E450AB32-0224-4910-AF29-9AF4E4E30AC1}" srcId="{98B345C7-9678-4DCD-83C2-EE77B4317CD4}" destId="{1C0672EA-1794-4AFC-BE44-D3AB7EF14FE1}" srcOrd="0" destOrd="0" parTransId="{B19AC494-8BFD-4387-8A19-7B538A968508}" sibTransId="{E0BC4FC9-64E4-4364-92E9-3D8B3DA526F9}"/>
    <dgm:cxn modelId="{9649F937-0C2F-444D-8495-72A37B9108B1}" srcId="{8EF81F59-4BB8-4204-A9C3-EB0DDC964A0A}" destId="{6B1DDBC5-F863-47E8-B5E9-F835804A12CA}" srcOrd="0" destOrd="0" parTransId="{FEDB6AA0-2407-41A2-8844-7FD3A1BD0A92}" sibTransId="{2845BEF6-8072-48F2-B86A-33D1A155FFC5}"/>
    <dgm:cxn modelId="{822F503A-4927-4AC0-9EF6-5A2388B09DBF}" type="presOf" srcId="{8EF81F59-4BB8-4204-A9C3-EB0DDC964A0A}" destId="{0D224560-728E-49FD-8365-0A3CC03CDCEE}" srcOrd="1" destOrd="0" presId="urn:microsoft.com/office/officeart/2005/8/layout/lProcess2"/>
    <dgm:cxn modelId="{80BEB963-F91B-4FA1-894D-CC2B85B59942}" type="presOf" srcId="{98B345C7-9678-4DCD-83C2-EE77B4317CD4}" destId="{3F0A6846-0EA3-4DDC-A249-9EF03C1066F4}" srcOrd="0" destOrd="0" presId="urn:microsoft.com/office/officeart/2005/8/layout/lProcess2"/>
    <dgm:cxn modelId="{FB5A686B-0081-4E3A-B43F-D1AB05E3497F}" srcId="{8EF81F59-4BB8-4204-A9C3-EB0DDC964A0A}" destId="{705DB972-33EB-4694-818E-CA23FCCA764C}" srcOrd="1" destOrd="0" parTransId="{E5613B28-8C90-4F61-8E90-98DFB9AAA1BD}" sibTransId="{76CA08E2-9432-4D0C-BB8C-1790F328BF6D}"/>
    <dgm:cxn modelId="{FF32EC71-5671-4575-84EE-BDC00CF51215}" srcId="{5938FC5A-DDFB-4184-B626-20CC035CD1D2}" destId="{D1CF18BE-F5AD-44DC-AD64-FE7CE07EF0B8}" srcOrd="1" destOrd="0" parTransId="{DC2BA2EF-0193-48F2-90FB-70C43D403D0F}" sibTransId="{CF4B57A9-D246-4906-94EC-09D0287171F3}"/>
    <dgm:cxn modelId="{1EE64054-28AB-4EAD-ACEF-F1DC438CCDA4}" srcId="{5938FC5A-DDFB-4184-B626-20CC035CD1D2}" destId="{98B345C7-9678-4DCD-83C2-EE77B4317CD4}" srcOrd="0" destOrd="0" parTransId="{289EB2BA-8F3C-4F6D-8C54-1A4DD3570916}" sibTransId="{62ADBDC6-E1D4-45E1-A00D-CD455590011E}"/>
    <dgm:cxn modelId="{AD55A276-0D9E-4E75-A3A4-5CC54465B315}" srcId="{5938FC5A-DDFB-4184-B626-20CC035CD1D2}" destId="{8EF81F59-4BB8-4204-A9C3-EB0DDC964A0A}" srcOrd="2" destOrd="0" parTransId="{FEFF7CC4-F9CB-41F0-9854-FFDDD3F160B5}" sibTransId="{8050AF5F-A779-4169-BDC1-F89744DFAC09}"/>
    <dgm:cxn modelId="{00446C77-7D95-497C-A7B0-A75BF407CBE7}" type="presOf" srcId="{66A0DFFF-929C-4CAC-B964-F39F890B8AF8}" destId="{3EB30410-A0B0-44D7-884D-B7F9DFB3AA34}" srcOrd="0" destOrd="0" presId="urn:microsoft.com/office/officeart/2005/8/layout/lProcess2"/>
    <dgm:cxn modelId="{0FD40D80-368C-4680-83C2-1DB4FE159068}" type="presOf" srcId="{A450DF82-54C3-4731-A4E8-48A70025043D}" destId="{DDFE1A4A-15FE-43B2-B7E8-D8A31C4890C2}" srcOrd="0" destOrd="0" presId="urn:microsoft.com/office/officeart/2005/8/layout/lProcess2"/>
    <dgm:cxn modelId="{A23FE985-8A93-4E15-82D2-C22409B22D52}" srcId="{D1CF18BE-F5AD-44DC-AD64-FE7CE07EF0B8}" destId="{66A0DFFF-929C-4CAC-B964-F39F890B8AF8}" srcOrd="0" destOrd="0" parTransId="{D0D8E3DD-8831-4044-B698-4AB636E93C7B}" sibTransId="{7FAF33F8-B6D3-43AF-81D0-18E9EC21FC23}"/>
    <dgm:cxn modelId="{9B70CB9B-7BE2-4739-A7E6-4295FBCE95A5}" type="presOf" srcId="{D1CF18BE-F5AD-44DC-AD64-FE7CE07EF0B8}" destId="{C68EB2F6-3C74-4BD5-8264-57F1537FB578}" srcOrd="1" destOrd="0" presId="urn:microsoft.com/office/officeart/2005/8/layout/lProcess2"/>
    <dgm:cxn modelId="{6FE1ADA0-6724-4194-B37D-A8D891B4E7D5}" type="presOf" srcId="{5938FC5A-DDFB-4184-B626-20CC035CD1D2}" destId="{CA08BB48-C9E9-4753-AF49-E83992B76100}" srcOrd="0" destOrd="0" presId="urn:microsoft.com/office/officeart/2005/8/layout/lProcess2"/>
    <dgm:cxn modelId="{002E66AA-A20E-4A67-B34E-4C675D46A8C7}" type="presOf" srcId="{B164496C-2C22-4B6A-A0CE-C17F0EE94F49}" destId="{41128A73-E042-4CC3-A37D-0A5E7DE6BA13}" srcOrd="0" destOrd="0" presId="urn:microsoft.com/office/officeart/2005/8/layout/lProcess2"/>
    <dgm:cxn modelId="{A681C4B4-B1F1-4934-BAEE-9E5526FAD33A}" srcId="{D1CF18BE-F5AD-44DC-AD64-FE7CE07EF0B8}" destId="{B164496C-2C22-4B6A-A0CE-C17F0EE94F49}" srcOrd="3" destOrd="0" parTransId="{E5FD02F5-FFC3-4BDB-BA5A-2DB0CBEE9D3D}" sibTransId="{ACE69482-7D83-4521-B5EB-C793B6E46C26}"/>
    <dgm:cxn modelId="{0BA389C1-D659-41BD-A27F-5B56651986D2}" type="presOf" srcId="{8EF81F59-4BB8-4204-A9C3-EB0DDC964A0A}" destId="{B8348CA8-485F-4A72-A08A-17E4BBE4560A}" srcOrd="0" destOrd="0" presId="urn:microsoft.com/office/officeart/2005/8/layout/lProcess2"/>
    <dgm:cxn modelId="{A428A2C7-2BA9-4998-9383-4557E07CB718}" type="presOf" srcId="{1C0672EA-1794-4AFC-BE44-D3AB7EF14FE1}" destId="{54EB40EF-DC08-4982-B7B3-9D9483D0869A}" srcOrd="0" destOrd="0" presId="urn:microsoft.com/office/officeart/2005/8/layout/lProcess2"/>
    <dgm:cxn modelId="{155E36D4-9C90-44C6-BFA3-656F76D0A561}" type="presOf" srcId="{6B1DDBC5-F863-47E8-B5E9-F835804A12CA}" destId="{56A82699-8D5A-4A1D-BDE3-0D8D4ED484A4}" srcOrd="0" destOrd="0" presId="urn:microsoft.com/office/officeart/2005/8/layout/lProcess2"/>
    <dgm:cxn modelId="{8E9E82E9-B3ED-4104-BA41-B641917A22AB}" type="presOf" srcId="{D1CF18BE-F5AD-44DC-AD64-FE7CE07EF0B8}" destId="{A06F0963-6035-4FDC-8342-BB34ECED04E5}" srcOrd="0" destOrd="0" presId="urn:microsoft.com/office/officeart/2005/8/layout/lProcess2"/>
    <dgm:cxn modelId="{123FD0F5-AE0A-43B3-8216-315C73197658}" srcId="{D1CF18BE-F5AD-44DC-AD64-FE7CE07EF0B8}" destId="{083C2CCE-01E5-4557-97B5-A9A362D50D71}" srcOrd="2" destOrd="0" parTransId="{52A66AEE-0516-4202-9E10-60AD6F2829C4}" sibTransId="{605F441D-21D2-4540-B9FB-55A255FB47E7}"/>
    <dgm:cxn modelId="{E6E6F4C2-FC80-4AC9-B21C-13627CEB7F11}" type="presParOf" srcId="{CA08BB48-C9E9-4753-AF49-E83992B76100}" destId="{AE444D7E-C34D-4428-80BC-9BB22E02B62C}" srcOrd="0" destOrd="0" presId="urn:microsoft.com/office/officeart/2005/8/layout/lProcess2"/>
    <dgm:cxn modelId="{264CC659-1BE2-47E1-A6B3-1F1D5332A7AF}" type="presParOf" srcId="{AE444D7E-C34D-4428-80BC-9BB22E02B62C}" destId="{3F0A6846-0EA3-4DDC-A249-9EF03C1066F4}" srcOrd="0" destOrd="0" presId="urn:microsoft.com/office/officeart/2005/8/layout/lProcess2"/>
    <dgm:cxn modelId="{35A6E6D1-F4FA-4FB4-B5C4-7107B1125854}" type="presParOf" srcId="{AE444D7E-C34D-4428-80BC-9BB22E02B62C}" destId="{3A27EC9C-F31D-4966-9D74-F19008428E36}" srcOrd="1" destOrd="0" presId="urn:microsoft.com/office/officeart/2005/8/layout/lProcess2"/>
    <dgm:cxn modelId="{D34A67AD-FAD7-4305-A516-154F923EE546}" type="presParOf" srcId="{AE444D7E-C34D-4428-80BC-9BB22E02B62C}" destId="{DA9D2E7C-8D91-4571-BA4A-044F3C92ADCD}" srcOrd="2" destOrd="0" presId="urn:microsoft.com/office/officeart/2005/8/layout/lProcess2"/>
    <dgm:cxn modelId="{8D63E8A6-7651-4452-A759-351416C525A8}" type="presParOf" srcId="{DA9D2E7C-8D91-4571-BA4A-044F3C92ADCD}" destId="{717969B7-5E3D-49CF-80E3-05A578095868}" srcOrd="0" destOrd="0" presId="urn:microsoft.com/office/officeart/2005/8/layout/lProcess2"/>
    <dgm:cxn modelId="{E7D02499-69E7-4386-91F3-0DB40E5C1D0C}" type="presParOf" srcId="{717969B7-5E3D-49CF-80E3-05A578095868}" destId="{54EB40EF-DC08-4982-B7B3-9D9483D0869A}" srcOrd="0" destOrd="0" presId="urn:microsoft.com/office/officeart/2005/8/layout/lProcess2"/>
    <dgm:cxn modelId="{4FDE2A64-83F4-4317-ACDA-F104DE7F6FBF}" type="presParOf" srcId="{717969B7-5E3D-49CF-80E3-05A578095868}" destId="{2C29B544-2DCD-45E0-B194-4B08BB0F1DC3}" srcOrd="1" destOrd="0" presId="urn:microsoft.com/office/officeart/2005/8/layout/lProcess2"/>
    <dgm:cxn modelId="{ADF681C0-C084-46B6-80C6-75E1C9615264}" type="presParOf" srcId="{717969B7-5E3D-49CF-80E3-05A578095868}" destId="{DDFE1A4A-15FE-43B2-B7E8-D8A31C4890C2}" srcOrd="2" destOrd="0" presId="urn:microsoft.com/office/officeart/2005/8/layout/lProcess2"/>
    <dgm:cxn modelId="{B0AA12F7-063C-478F-9D38-48A217E63166}" type="presParOf" srcId="{717969B7-5E3D-49CF-80E3-05A578095868}" destId="{1E90C3AC-6C4F-46C3-9E68-F6CACF56D288}" srcOrd="3" destOrd="0" presId="urn:microsoft.com/office/officeart/2005/8/layout/lProcess2"/>
    <dgm:cxn modelId="{A08BB59A-6604-410E-8894-917F2BDF157F}" type="presParOf" srcId="{717969B7-5E3D-49CF-80E3-05A578095868}" destId="{508D6FE3-FF72-4415-9475-0360B246BD95}" srcOrd="4" destOrd="0" presId="urn:microsoft.com/office/officeart/2005/8/layout/lProcess2"/>
    <dgm:cxn modelId="{B5A36414-8D07-4235-A6B2-0B08F58662EA}" type="presParOf" srcId="{CA08BB48-C9E9-4753-AF49-E83992B76100}" destId="{F39CAF52-DA63-45B8-9004-47863BCB3AB0}" srcOrd="1" destOrd="0" presId="urn:microsoft.com/office/officeart/2005/8/layout/lProcess2"/>
    <dgm:cxn modelId="{37910B00-08F0-429E-9253-671E55044BC3}" type="presParOf" srcId="{CA08BB48-C9E9-4753-AF49-E83992B76100}" destId="{EEC231E9-158F-4F46-964D-08F595C8EF78}" srcOrd="2" destOrd="0" presId="urn:microsoft.com/office/officeart/2005/8/layout/lProcess2"/>
    <dgm:cxn modelId="{5E2D415F-1804-4706-BA5A-DE8AE0F83376}" type="presParOf" srcId="{EEC231E9-158F-4F46-964D-08F595C8EF78}" destId="{A06F0963-6035-4FDC-8342-BB34ECED04E5}" srcOrd="0" destOrd="0" presId="urn:microsoft.com/office/officeart/2005/8/layout/lProcess2"/>
    <dgm:cxn modelId="{52454FED-D7F4-4872-A488-D56DEBDE86CE}" type="presParOf" srcId="{EEC231E9-158F-4F46-964D-08F595C8EF78}" destId="{C68EB2F6-3C74-4BD5-8264-57F1537FB578}" srcOrd="1" destOrd="0" presId="urn:microsoft.com/office/officeart/2005/8/layout/lProcess2"/>
    <dgm:cxn modelId="{3D186E12-68DB-4E3B-A4F1-59FFB1F1CACB}" type="presParOf" srcId="{EEC231E9-158F-4F46-964D-08F595C8EF78}" destId="{D44D32BC-DA17-4531-99B5-20519E1100EE}" srcOrd="2" destOrd="0" presId="urn:microsoft.com/office/officeart/2005/8/layout/lProcess2"/>
    <dgm:cxn modelId="{6F625AC2-D724-4076-BE28-D6B55D520FD8}" type="presParOf" srcId="{D44D32BC-DA17-4531-99B5-20519E1100EE}" destId="{16404D4F-1310-4757-AA70-D724240E9A15}" srcOrd="0" destOrd="0" presId="urn:microsoft.com/office/officeart/2005/8/layout/lProcess2"/>
    <dgm:cxn modelId="{48FE76DF-1C20-4685-93E8-0D8C1DCBF510}" type="presParOf" srcId="{16404D4F-1310-4757-AA70-D724240E9A15}" destId="{3EB30410-A0B0-44D7-884D-B7F9DFB3AA34}" srcOrd="0" destOrd="0" presId="urn:microsoft.com/office/officeart/2005/8/layout/lProcess2"/>
    <dgm:cxn modelId="{9FEBA1D1-8001-4C33-9905-88AC2167AAB6}" type="presParOf" srcId="{16404D4F-1310-4757-AA70-D724240E9A15}" destId="{D56CF885-A881-40C6-A146-1151477C8CC5}" srcOrd="1" destOrd="0" presId="urn:microsoft.com/office/officeart/2005/8/layout/lProcess2"/>
    <dgm:cxn modelId="{742A2249-29EE-492D-935E-DE1D9B1C6F8D}" type="presParOf" srcId="{16404D4F-1310-4757-AA70-D724240E9A15}" destId="{390EAC10-2A28-462C-851E-8FB6B9F553AE}" srcOrd="2" destOrd="0" presId="urn:microsoft.com/office/officeart/2005/8/layout/lProcess2"/>
    <dgm:cxn modelId="{7585D4D7-8A2A-4101-8701-6487AC2443A3}" type="presParOf" srcId="{16404D4F-1310-4757-AA70-D724240E9A15}" destId="{68C99A8A-BDF1-4776-AEC8-82EB8C0D15C9}" srcOrd="3" destOrd="0" presId="urn:microsoft.com/office/officeart/2005/8/layout/lProcess2"/>
    <dgm:cxn modelId="{5C39D48D-0BE8-49D0-98C5-4C3ECBDBF0FB}" type="presParOf" srcId="{16404D4F-1310-4757-AA70-D724240E9A15}" destId="{0FA34218-E151-41BC-86FC-14D02007A711}" srcOrd="4" destOrd="0" presId="urn:microsoft.com/office/officeart/2005/8/layout/lProcess2"/>
    <dgm:cxn modelId="{C706AE69-38F4-4FBC-AAF7-96F02E6FD382}" type="presParOf" srcId="{16404D4F-1310-4757-AA70-D724240E9A15}" destId="{350F5CB5-10B6-4392-BC91-06F6549D9950}" srcOrd="5" destOrd="0" presId="urn:microsoft.com/office/officeart/2005/8/layout/lProcess2"/>
    <dgm:cxn modelId="{1EED830C-8F06-46BF-9C36-D63D60F505B6}" type="presParOf" srcId="{16404D4F-1310-4757-AA70-D724240E9A15}" destId="{41128A73-E042-4CC3-A37D-0A5E7DE6BA13}" srcOrd="6" destOrd="0" presId="urn:microsoft.com/office/officeart/2005/8/layout/lProcess2"/>
    <dgm:cxn modelId="{FD90F58D-8893-4300-98E0-D348F7D95BE6}" type="presParOf" srcId="{CA08BB48-C9E9-4753-AF49-E83992B76100}" destId="{46AB98D2-59EA-4775-A204-FFE341CA4654}" srcOrd="3" destOrd="0" presId="urn:microsoft.com/office/officeart/2005/8/layout/lProcess2"/>
    <dgm:cxn modelId="{9743D07C-B81D-4331-84F4-9237754B7D14}" type="presParOf" srcId="{CA08BB48-C9E9-4753-AF49-E83992B76100}" destId="{ED45FFA6-1066-4AD3-A9C3-A01F8B41AA5D}" srcOrd="4" destOrd="0" presId="urn:microsoft.com/office/officeart/2005/8/layout/lProcess2"/>
    <dgm:cxn modelId="{6B3B3AF2-82B9-4ACC-A1EF-7E2E124269C7}" type="presParOf" srcId="{ED45FFA6-1066-4AD3-A9C3-A01F8B41AA5D}" destId="{B8348CA8-485F-4A72-A08A-17E4BBE4560A}" srcOrd="0" destOrd="0" presId="urn:microsoft.com/office/officeart/2005/8/layout/lProcess2"/>
    <dgm:cxn modelId="{BF02C9A6-4322-4625-AA02-632EB3075ABF}" type="presParOf" srcId="{ED45FFA6-1066-4AD3-A9C3-A01F8B41AA5D}" destId="{0D224560-728E-49FD-8365-0A3CC03CDCEE}" srcOrd="1" destOrd="0" presId="urn:microsoft.com/office/officeart/2005/8/layout/lProcess2"/>
    <dgm:cxn modelId="{E73EAEFD-2C04-4E0D-9D2C-1D3A58D5B7CA}" type="presParOf" srcId="{ED45FFA6-1066-4AD3-A9C3-A01F8B41AA5D}" destId="{B958489D-B5BC-402C-AD86-340A684B7A81}" srcOrd="2" destOrd="0" presId="urn:microsoft.com/office/officeart/2005/8/layout/lProcess2"/>
    <dgm:cxn modelId="{CB39842A-7D22-43A9-BF2A-07057DE91CD1}" type="presParOf" srcId="{B958489D-B5BC-402C-AD86-340A684B7A81}" destId="{644B6840-E1F7-4F07-A060-E7490D6D319A}" srcOrd="0" destOrd="0" presId="urn:microsoft.com/office/officeart/2005/8/layout/lProcess2"/>
    <dgm:cxn modelId="{B4E61D44-E95C-4650-BD5A-6E29B8F34853}" type="presParOf" srcId="{644B6840-E1F7-4F07-A060-E7490D6D319A}" destId="{56A82699-8D5A-4A1D-BDE3-0D8D4ED484A4}" srcOrd="0" destOrd="0" presId="urn:microsoft.com/office/officeart/2005/8/layout/lProcess2"/>
    <dgm:cxn modelId="{C90AFF79-7CFD-4098-8D38-61469FFE2907}" type="presParOf" srcId="{644B6840-E1F7-4F07-A060-E7490D6D319A}" destId="{DD6BDA32-682F-4E72-9FAA-1827E157597F}" srcOrd="1" destOrd="0" presId="urn:microsoft.com/office/officeart/2005/8/layout/lProcess2"/>
    <dgm:cxn modelId="{19C91E03-6ED8-48E6-AB0D-4916F60AD93E}" type="presParOf" srcId="{644B6840-E1F7-4F07-A060-E7490D6D319A}" destId="{61B20616-3F5A-4AE7-8727-4D650D317BC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8797A3-C344-4462-BDE8-935ECF37193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3D652DA-DE22-4CCB-A298-55F45481A349}">
      <dgm:prSet/>
      <dgm:spPr/>
      <dgm:t>
        <a:bodyPr/>
        <a:lstStyle/>
        <a:p>
          <a:r>
            <a:rPr lang="en-US" u="sng" dirty="0"/>
            <a:t>Measures of similarity</a:t>
          </a:r>
          <a:r>
            <a:rPr lang="en-US" dirty="0"/>
            <a:t>: useful to find what is similar enough for creating clusters </a:t>
          </a:r>
        </a:p>
      </dgm:t>
    </dgm:pt>
    <dgm:pt modelId="{CB4506C7-2660-481C-B299-222951C62D86}" type="parTrans" cxnId="{26DFC100-90DE-4683-8213-9AEEFC990BD5}">
      <dgm:prSet/>
      <dgm:spPr/>
      <dgm:t>
        <a:bodyPr/>
        <a:lstStyle/>
        <a:p>
          <a:endParaRPr lang="en-US"/>
        </a:p>
      </dgm:t>
    </dgm:pt>
    <dgm:pt modelId="{1EF1A3A6-7812-44CB-9F2E-DDFAAF97A81D}" type="sibTrans" cxnId="{26DFC100-90DE-4683-8213-9AEEFC990BD5}">
      <dgm:prSet/>
      <dgm:spPr/>
      <dgm:t>
        <a:bodyPr/>
        <a:lstStyle/>
        <a:p>
          <a:endParaRPr lang="en-US"/>
        </a:p>
      </dgm:t>
    </dgm:pt>
    <dgm:pt modelId="{8127D55A-5A4F-4C28-8DCE-6CDA3B9D8D8B}">
      <dgm:prSet/>
      <dgm:spPr/>
      <dgm:t>
        <a:bodyPr/>
        <a:lstStyle/>
        <a:p>
          <a:r>
            <a:rPr lang="en-US"/>
            <a:t>Distance Measures</a:t>
          </a:r>
        </a:p>
      </dgm:t>
    </dgm:pt>
    <dgm:pt modelId="{AEADF3BF-2311-4D48-8F8A-22957859E19E}" type="parTrans" cxnId="{EAA214E9-A60E-4498-8439-DE0FF866115B}">
      <dgm:prSet/>
      <dgm:spPr/>
      <dgm:t>
        <a:bodyPr/>
        <a:lstStyle/>
        <a:p>
          <a:endParaRPr lang="en-US"/>
        </a:p>
      </dgm:t>
    </dgm:pt>
    <dgm:pt modelId="{27D0902B-56C1-4AFA-A4B7-5C3C20A88EFC}" type="sibTrans" cxnId="{EAA214E9-A60E-4498-8439-DE0FF866115B}">
      <dgm:prSet/>
      <dgm:spPr/>
      <dgm:t>
        <a:bodyPr/>
        <a:lstStyle/>
        <a:p>
          <a:endParaRPr lang="en-US"/>
        </a:p>
      </dgm:t>
    </dgm:pt>
    <dgm:pt modelId="{912A2105-7A6A-4DAE-8DF8-6037239C3ACA}">
      <dgm:prSet/>
      <dgm:spPr/>
      <dgm:t>
        <a:bodyPr/>
        <a:lstStyle/>
        <a:p>
          <a:r>
            <a:rPr lang="en-US"/>
            <a:t>Similarity in Binary valued variables</a:t>
          </a:r>
        </a:p>
      </dgm:t>
    </dgm:pt>
    <dgm:pt modelId="{F2F97EEA-BFA3-43D2-A49D-373DE403BE5E}" type="parTrans" cxnId="{023C181C-8C87-4359-9DE9-9C651C425953}">
      <dgm:prSet/>
      <dgm:spPr/>
      <dgm:t>
        <a:bodyPr/>
        <a:lstStyle/>
        <a:p>
          <a:endParaRPr lang="en-US"/>
        </a:p>
      </dgm:t>
    </dgm:pt>
    <dgm:pt modelId="{1E5B9007-E933-46E5-8F54-48EB80638487}" type="sibTrans" cxnId="{023C181C-8C87-4359-9DE9-9C651C425953}">
      <dgm:prSet/>
      <dgm:spPr/>
      <dgm:t>
        <a:bodyPr/>
        <a:lstStyle/>
        <a:p>
          <a:endParaRPr lang="en-US"/>
        </a:p>
      </dgm:t>
    </dgm:pt>
    <dgm:pt modelId="{7D0370A0-C67D-419F-8581-B6BC2FA72724}">
      <dgm:prSet/>
      <dgm:spPr/>
      <dgm:t>
        <a:bodyPr/>
        <a:lstStyle/>
        <a:p>
          <a:r>
            <a:rPr lang="en-US" u="sng" dirty="0"/>
            <a:t>Measures of evaluation</a:t>
          </a:r>
          <a:r>
            <a:rPr lang="en-US" dirty="0"/>
            <a:t>: Various metrics that are used to evaluate the multiple data mining approaches</a:t>
          </a:r>
        </a:p>
      </dgm:t>
    </dgm:pt>
    <dgm:pt modelId="{FF4B4AA9-EDB9-46B7-BAD9-6B3792F4960B}" type="parTrans" cxnId="{FD83A334-0EE0-422E-A36A-E0B0229D4826}">
      <dgm:prSet/>
      <dgm:spPr/>
      <dgm:t>
        <a:bodyPr/>
        <a:lstStyle/>
        <a:p>
          <a:endParaRPr lang="en-US"/>
        </a:p>
      </dgm:t>
    </dgm:pt>
    <dgm:pt modelId="{794D0216-7283-4EB0-9BF0-CF60FB86DA67}" type="sibTrans" cxnId="{FD83A334-0EE0-422E-A36A-E0B0229D4826}">
      <dgm:prSet/>
      <dgm:spPr/>
      <dgm:t>
        <a:bodyPr/>
        <a:lstStyle/>
        <a:p>
          <a:endParaRPr lang="en-US"/>
        </a:p>
      </dgm:t>
    </dgm:pt>
    <dgm:pt modelId="{61362467-6683-4F74-9B0D-DA6D99A26CBE}">
      <dgm:prSet/>
      <dgm:spPr/>
      <dgm:t>
        <a:bodyPr/>
        <a:lstStyle/>
        <a:p>
          <a:r>
            <a:rPr lang="en-US"/>
            <a:t>Accuracy</a:t>
          </a:r>
        </a:p>
      </dgm:t>
    </dgm:pt>
    <dgm:pt modelId="{0F24EE16-0EC0-4C10-BDB0-15F8D4E88C6E}" type="parTrans" cxnId="{E128D63C-AF9C-4043-9423-C63FB9E6B940}">
      <dgm:prSet/>
      <dgm:spPr/>
      <dgm:t>
        <a:bodyPr/>
        <a:lstStyle/>
        <a:p>
          <a:endParaRPr lang="en-US"/>
        </a:p>
      </dgm:t>
    </dgm:pt>
    <dgm:pt modelId="{BC16503F-2A42-4FBE-A79D-C6525E33D88B}" type="sibTrans" cxnId="{E128D63C-AF9C-4043-9423-C63FB9E6B940}">
      <dgm:prSet/>
      <dgm:spPr/>
      <dgm:t>
        <a:bodyPr/>
        <a:lstStyle/>
        <a:p>
          <a:endParaRPr lang="en-US"/>
        </a:p>
      </dgm:t>
    </dgm:pt>
    <dgm:pt modelId="{7AAA22A2-9FD5-4492-AFAB-2B3932C03648}">
      <dgm:prSet/>
      <dgm:spPr/>
      <dgm:t>
        <a:bodyPr/>
        <a:lstStyle/>
        <a:p>
          <a:r>
            <a:rPr lang="en-US"/>
            <a:t>Precision</a:t>
          </a:r>
        </a:p>
      </dgm:t>
    </dgm:pt>
    <dgm:pt modelId="{432A2E20-074B-476D-9036-FE6C43F43A7D}" type="parTrans" cxnId="{12BFEA3E-3A54-4A86-BED6-44407ECEACD5}">
      <dgm:prSet/>
      <dgm:spPr/>
      <dgm:t>
        <a:bodyPr/>
        <a:lstStyle/>
        <a:p>
          <a:endParaRPr lang="en-US"/>
        </a:p>
      </dgm:t>
    </dgm:pt>
    <dgm:pt modelId="{9A49BB82-28D7-4328-B33E-7E70D6696CBC}" type="sibTrans" cxnId="{12BFEA3E-3A54-4A86-BED6-44407ECEACD5}">
      <dgm:prSet/>
      <dgm:spPr/>
      <dgm:t>
        <a:bodyPr/>
        <a:lstStyle/>
        <a:p>
          <a:endParaRPr lang="en-US"/>
        </a:p>
      </dgm:t>
    </dgm:pt>
    <dgm:pt modelId="{CC0CF184-9AE0-4C89-B442-25935AB5BD4B}">
      <dgm:prSet/>
      <dgm:spPr/>
      <dgm:t>
        <a:bodyPr/>
        <a:lstStyle/>
        <a:p>
          <a:r>
            <a:rPr lang="en-US"/>
            <a:t>Recall</a:t>
          </a:r>
        </a:p>
      </dgm:t>
    </dgm:pt>
    <dgm:pt modelId="{895E4F3B-EB9A-4708-B5E4-392529183092}" type="parTrans" cxnId="{47476A5A-91E3-4BB2-B1D3-C7F34A5605E6}">
      <dgm:prSet/>
      <dgm:spPr/>
      <dgm:t>
        <a:bodyPr/>
        <a:lstStyle/>
        <a:p>
          <a:endParaRPr lang="en-US"/>
        </a:p>
      </dgm:t>
    </dgm:pt>
    <dgm:pt modelId="{F9358C1D-438A-4D2D-AB69-03A214082210}" type="sibTrans" cxnId="{47476A5A-91E3-4BB2-B1D3-C7F34A5605E6}">
      <dgm:prSet/>
      <dgm:spPr/>
      <dgm:t>
        <a:bodyPr/>
        <a:lstStyle/>
        <a:p>
          <a:endParaRPr lang="en-US"/>
        </a:p>
      </dgm:t>
    </dgm:pt>
    <dgm:pt modelId="{89E51838-75DA-40DA-ACC0-87333CCB56F7}">
      <dgm:prSet/>
      <dgm:spPr/>
      <dgm:t>
        <a:bodyPr/>
        <a:lstStyle/>
        <a:p>
          <a:r>
            <a:rPr lang="en-US"/>
            <a:t>F-measure</a:t>
          </a:r>
        </a:p>
      </dgm:t>
    </dgm:pt>
    <dgm:pt modelId="{CE5DDF43-45EE-415F-B1BD-8F38CE86CE5B}" type="parTrans" cxnId="{116979AC-D017-4BEB-9E1D-58D803B25C9E}">
      <dgm:prSet/>
      <dgm:spPr/>
      <dgm:t>
        <a:bodyPr/>
        <a:lstStyle/>
        <a:p>
          <a:endParaRPr lang="en-US"/>
        </a:p>
      </dgm:t>
    </dgm:pt>
    <dgm:pt modelId="{0AD97A4F-B93A-4C8D-A443-EFE63BF64F5F}" type="sibTrans" cxnId="{116979AC-D017-4BEB-9E1D-58D803B25C9E}">
      <dgm:prSet/>
      <dgm:spPr/>
      <dgm:t>
        <a:bodyPr/>
        <a:lstStyle/>
        <a:p>
          <a:endParaRPr lang="en-US"/>
        </a:p>
      </dgm:t>
    </dgm:pt>
    <dgm:pt modelId="{D3D5DCB2-2C1D-4486-90A0-7C5815407A62}">
      <dgm:prSet/>
      <dgm:spPr/>
      <dgm:t>
        <a:bodyPr/>
        <a:lstStyle/>
        <a:p>
          <a:r>
            <a:rPr lang="en-US"/>
            <a:t>Lift</a:t>
          </a:r>
        </a:p>
      </dgm:t>
    </dgm:pt>
    <dgm:pt modelId="{ED07E93A-D482-43B5-BBE0-42076B5850C6}" type="parTrans" cxnId="{386F1317-A1B5-4A91-8BF5-B854EB2AE834}">
      <dgm:prSet/>
      <dgm:spPr/>
      <dgm:t>
        <a:bodyPr/>
        <a:lstStyle/>
        <a:p>
          <a:endParaRPr lang="en-US"/>
        </a:p>
      </dgm:t>
    </dgm:pt>
    <dgm:pt modelId="{4B69B2DC-C1E0-410E-BF58-F3BF456FB4BA}" type="sibTrans" cxnId="{386F1317-A1B5-4A91-8BF5-B854EB2AE834}">
      <dgm:prSet/>
      <dgm:spPr/>
      <dgm:t>
        <a:bodyPr/>
        <a:lstStyle/>
        <a:p>
          <a:endParaRPr lang="en-US"/>
        </a:p>
      </dgm:t>
    </dgm:pt>
    <dgm:pt modelId="{F2B8E3F4-6A24-4DC8-89B2-275B85CADA1F}">
      <dgm:prSet/>
      <dgm:spPr/>
      <dgm:t>
        <a:bodyPr/>
        <a:lstStyle/>
        <a:p>
          <a:r>
            <a:rPr lang="en-US"/>
            <a:t>Confidence</a:t>
          </a:r>
        </a:p>
      </dgm:t>
    </dgm:pt>
    <dgm:pt modelId="{23C7861C-988E-49E4-B327-0B6081F1292F}" type="parTrans" cxnId="{58F174C7-125F-43B6-96F9-BDE07FC5EAC1}">
      <dgm:prSet/>
      <dgm:spPr/>
      <dgm:t>
        <a:bodyPr/>
        <a:lstStyle/>
        <a:p>
          <a:endParaRPr lang="en-US"/>
        </a:p>
      </dgm:t>
    </dgm:pt>
    <dgm:pt modelId="{40EEDF4B-03E1-4519-9E5B-5CAC0676D6FB}" type="sibTrans" cxnId="{58F174C7-125F-43B6-96F9-BDE07FC5EAC1}">
      <dgm:prSet/>
      <dgm:spPr/>
      <dgm:t>
        <a:bodyPr/>
        <a:lstStyle/>
        <a:p>
          <a:endParaRPr lang="en-US"/>
        </a:p>
      </dgm:t>
    </dgm:pt>
    <dgm:pt modelId="{EC5B7E99-0803-4388-80F4-39EACE28C737}" type="pres">
      <dgm:prSet presAssocID="{9A8797A3-C344-4462-BDE8-935ECF37193E}" presName="Name0" presStyleCnt="0">
        <dgm:presLayoutVars>
          <dgm:dir/>
          <dgm:animLvl val="lvl"/>
          <dgm:resizeHandles val="exact"/>
        </dgm:presLayoutVars>
      </dgm:prSet>
      <dgm:spPr/>
    </dgm:pt>
    <dgm:pt modelId="{71CA0A82-4C9F-4382-AA49-C78D82043D5D}" type="pres">
      <dgm:prSet presAssocID="{C3D652DA-DE22-4CCB-A298-55F45481A349}" presName="composite" presStyleCnt="0"/>
      <dgm:spPr/>
    </dgm:pt>
    <dgm:pt modelId="{4EA6AC15-F77A-4AAA-91C2-3C0F0D169BBC}" type="pres">
      <dgm:prSet presAssocID="{C3D652DA-DE22-4CCB-A298-55F45481A349}" presName="parTx" presStyleLbl="alignNode1" presStyleIdx="0" presStyleCnt="2">
        <dgm:presLayoutVars>
          <dgm:chMax val="0"/>
          <dgm:chPref val="0"/>
          <dgm:bulletEnabled val="1"/>
        </dgm:presLayoutVars>
      </dgm:prSet>
      <dgm:spPr/>
    </dgm:pt>
    <dgm:pt modelId="{C6022A43-A03D-45CD-BB55-06690659768C}" type="pres">
      <dgm:prSet presAssocID="{C3D652DA-DE22-4CCB-A298-55F45481A349}" presName="desTx" presStyleLbl="alignAccFollowNode1" presStyleIdx="0" presStyleCnt="2">
        <dgm:presLayoutVars>
          <dgm:bulletEnabled val="1"/>
        </dgm:presLayoutVars>
      </dgm:prSet>
      <dgm:spPr/>
    </dgm:pt>
    <dgm:pt modelId="{D895E013-ED89-4675-AAC8-19E9F3CD40C5}" type="pres">
      <dgm:prSet presAssocID="{1EF1A3A6-7812-44CB-9F2E-DDFAAF97A81D}" presName="space" presStyleCnt="0"/>
      <dgm:spPr/>
    </dgm:pt>
    <dgm:pt modelId="{AE5158E2-9B14-4001-B223-1B2CA4C29C83}" type="pres">
      <dgm:prSet presAssocID="{7D0370A0-C67D-419F-8581-B6BC2FA72724}" presName="composite" presStyleCnt="0"/>
      <dgm:spPr/>
    </dgm:pt>
    <dgm:pt modelId="{5AC05990-A8E8-4F4C-ACE4-736154401E96}" type="pres">
      <dgm:prSet presAssocID="{7D0370A0-C67D-419F-8581-B6BC2FA72724}" presName="parTx" presStyleLbl="alignNode1" presStyleIdx="1" presStyleCnt="2">
        <dgm:presLayoutVars>
          <dgm:chMax val="0"/>
          <dgm:chPref val="0"/>
          <dgm:bulletEnabled val="1"/>
        </dgm:presLayoutVars>
      </dgm:prSet>
      <dgm:spPr/>
    </dgm:pt>
    <dgm:pt modelId="{2C19DAC6-2D9C-4E26-B403-061A6DEC9DAD}" type="pres">
      <dgm:prSet presAssocID="{7D0370A0-C67D-419F-8581-B6BC2FA72724}" presName="desTx" presStyleLbl="alignAccFollowNode1" presStyleIdx="1" presStyleCnt="2">
        <dgm:presLayoutVars>
          <dgm:bulletEnabled val="1"/>
        </dgm:presLayoutVars>
      </dgm:prSet>
      <dgm:spPr/>
    </dgm:pt>
  </dgm:ptLst>
  <dgm:cxnLst>
    <dgm:cxn modelId="{26DFC100-90DE-4683-8213-9AEEFC990BD5}" srcId="{9A8797A3-C344-4462-BDE8-935ECF37193E}" destId="{C3D652DA-DE22-4CCB-A298-55F45481A349}" srcOrd="0" destOrd="0" parTransId="{CB4506C7-2660-481C-B299-222951C62D86}" sibTransId="{1EF1A3A6-7812-44CB-9F2E-DDFAAF97A81D}"/>
    <dgm:cxn modelId="{B6703405-100C-4F5F-820E-3C7D03D81A11}" type="presOf" srcId="{7AAA22A2-9FD5-4492-AFAB-2B3932C03648}" destId="{2C19DAC6-2D9C-4E26-B403-061A6DEC9DAD}" srcOrd="0" destOrd="1" presId="urn:microsoft.com/office/officeart/2005/8/layout/hList1"/>
    <dgm:cxn modelId="{386F1317-A1B5-4A91-8BF5-B854EB2AE834}" srcId="{7D0370A0-C67D-419F-8581-B6BC2FA72724}" destId="{D3D5DCB2-2C1D-4486-90A0-7C5815407A62}" srcOrd="4" destOrd="0" parTransId="{ED07E93A-D482-43B5-BBE0-42076B5850C6}" sibTransId="{4B69B2DC-C1E0-410E-BF58-F3BF456FB4BA}"/>
    <dgm:cxn modelId="{023C181C-8C87-4359-9DE9-9C651C425953}" srcId="{C3D652DA-DE22-4CCB-A298-55F45481A349}" destId="{912A2105-7A6A-4DAE-8DF8-6037239C3ACA}" srcOrd="1" destOrd="0" parTransId="{F2F97EEA-BFA3-43D2-A49D-373DE403BE5E}" sibTransId="{1E5B9007-E933-46E5-8F54-48EB80638487}"/>
    <dgm:cxn modelId="{7BBA6027-7828-443E-948F-635177B2D096}" type="presOf" srcId="{89E51838-75DA-40DA-ACC0-87333CCB56F7}" destId="{2C19DAC6-2D9C-4E26-B403-061A6DEC9DAD}" srcOrd="0" destOrd="3" presId="urn:microsoft.com/office/officeart/2005/8/layout/hList1"/>
    <dgm:cxn modelId="{12FEFD28-F790-40A6-8954-6A5F720BDBA3}" type="presOf" srcId="{F2B8E3F4-6A24-4DC8-89B2-275B85CADA1F}" destId="{2C19DAC6-2D9C-4E26-B403-061A6DEC9DAD}" srcOrd="0" destOrd="5" presId="urn:microsoft.com/office/officeart/2005/8/layout/hList1"/>
    <dgm:cxn modelId="{A103E133-3873-4CA8-97A8-2ADDAD26D8FC}" type="presOf" srcId="{CC0CF184-9AE0-4C89-B442-25935AB5BD4B}" destId="{2C19DAC6-2D9C-4E26-B403-061A6DEC9DAD}" srcOrd="0" destOrd="2" presId="urn:microsoft.com/office/officeart/2005/8/layout/hList1"/>
    <dgm:cxn modelId="{FD83A334-0EE0-422E-A36A-E0B0229D4826}" srcId="{9A8797A3-C344-4462-BDE8-935ECF37193E}" destId="{7D0370A0-C67D-419F-8581-B6BC2FA72724}" srcOrd="1" destOrd="0" parTransId="{FF4B4AA9-EDB9-46B7-BAD9-6B3792F4960B}" sibTransId="{794D0216-7283-4EB0-9BF0-CF60FB86DA67}"/>
    <dgm:cxn modelId="{30881136-46C1-4516-9C6B-E0E2F6F39125}" type="presOf" srcId="{912A2105-7A6A-4DAE-8DF8-6037239C3ACA}" destId="{C6022A43-A03D-45CD-BB55-06690659768C}" srcOrd="0" destOrd="1" presId="urn:microsoft.com/office/officeart/2005/8/layout/hList1"/>
    <dgm:cxn modelId="{E128D63C-AF9C-4043-9423-C63FB9E6B940}" srcId="{7D0370A0-C67D-419F-8581-B6BC2FA72724}" destId="{61362467-6683-4F74-9B0D-DA6D99A26CBE}" srcOrd="0" destOrd="0" parTransId="{0F24EE16-0EC0-4C10-BDB0-15F8D4E88C6E}" sibTransId="{BC16503F-2A42-4FBE-A79D-C6525E33D88B}"/>
    <dgm:cxn modelId="{12BFEA3E-3A54-4A86-BED6-44407ECEACD5}" srcId="{7D0370A0-C67D-419F-8581-B6BC2FA72724}" destId="{7AAA22A2-9FD5-4492-AFAB-2B3932C03648}" srcOrd="1" destOrd="0" parTransId="{432A2E20-074B-476D-9036-FE6C43F43A7D}" sibTransId="{9A49BB82-28D7-4328-B33E-7E70D6696CBC}"/>
    <dgm:cxn modelId="{90547B60-9E4B-46B4-BC8B-284182948D71}" type="presOf" srcId="{7D0370A0-C67D-419F-8581-B6BC2FA72724}" destId="{5AC05990-A8E8-4F4C-ACE4-736154401E96}" srcOrd="0" destOrd="0" presId="urn:microsoft.com/office/officeart/2005/8/layout/hList1"/>
    <dgm:cxn modelId="{C061F84E-A26B-44C7-86F2-23F5954423F5}" type="presOf" srcId="{D3D5DCB2-2C1D-4486-90A0-7C5815407A62}" destId="{2C19DAC6-2D9C-4E26-B403-061A6DEC9DAD}" srcOrd="0" destOrd="4" presId="urn:microsoft.com/office/officeart/2005/8/layout/hList1"/>
    <dgm:cxn modelId="{5FFE5353-EC59-47A0-81DF-05875F8C127B}" type="presOf" srcId="{8127D55A-5A4F-4C28-8DCE-6CDA3B9D8D8B}" destId="{C6022A43-A03D-45CD-BB55-06690659768C}" srcOrd="0" destOrd="0" presId="urn:microsoft.com/office/officeart/2005/8/layout/hList1"/>
    <dgm:cxn modelId="{47476A5A-91E3-4BB2-B1D3-C7F34A5605E6}" srcId="{7D0370A0-C67D-419F-8581-B6BC2FA72724}" destId="{CC0CF184-9AE0-4C89-B442-25935AB5BD4B}" srcOrd="2" destOrd="0" parTransId="{895E4F3B-EB9A-4708-B5E4-392529183092}" sibTransId="{F9358C1D-438A-4D2D-AB69-03A214082210}"/>
    <dgm:cxn modelId="{25FBCA9C-D29E-4F23-95A6-68F6A5CBD18E}" type="presOf" srcId="{61362467-6683-4F74-9B0D-DA6D99A26CBE}" destId="{2C19DAC6-2D9C-4E26-B403-061A6DEC9DAD}" srcOrd="0" destOrd="0" presId="urn:microsoft.com/office/officeart/2005/8/layout/hList1"/>
    <dgm:cxn modelId="{116979AC-D017-4BEB-9E1D-58D803B25C9E}" srcId="{7D0370A0-C67D-419F-8581-B6BC2FA72724}" destId="{89E51838-75DA-40DA-ACC0-87333CCB56F7}" srcOrd="3" destOrd="0" parTransId="{CE5DDF43-45EE-415F-B1BD-8F38CE86CE5B}" sibTransId="{0AD97A4F-B93A-4C8D-A443-EFE63BF64F5F}"/>
    <dgm:cxn modelId="{58F174C7-125F-43B6-96F9-BDE07FC5EAC1}" srcId="{7D0370A0-C67D-419F-8581-B6BC2FA72724}" destId="{F2B8E3F4-6A24-4DC8-89B2-275B85CADA1F}" srcOrd="5" destOrd="0" parTransId="{23C7861C-988E-49E4-B327-0B6081F1292F}" sibTransId="{40EEDF4B-03E1-4519-9E5B-5CAC0676D6FB}"/>
    <dgm:cxn modelId="{7E45E1C8-F99C-4DBA-9330-61A1428E47FF}" type="presOf" srcId="{9A8797A3-C344-4462-BDE8-935ECF37193E}" destId="{EC5B7E99-0803-4388-80F4-39EACE28C737}" srcOrd="0" destOrd="0" presId="urn:microsoft.com/office/officeart/2005/8/layout/hList1"/>
    <dgm:cxn modelId="{EAA214E9-A60E-4498-8439-DE0FF866115B}" srcId="{C3D652DA-DE22-4CCB-A298-55F45481A349}" destId="{8127D55A-5A4F-4C28-8DCE-6CDA3B9D8D8B}" srcOrd="0" destOrd="0" parTransId="{AEADF3BF-2311-4D48-8F8A-22957859E19E}" sibTransId="{27D0902B-56C1-4AFA-A4B7-5C3C20A88EFC}"/>
    <dgm:cxn modelId="{4CD2B1EB-02AB-4E89-A561-68341835819B}" type="presOf" srcId="{C3D652DA-DE22-4CCB-A298-55F45481A349}" destId="{4EA6AC15-F77A-4AAA-91C2-3C0F0D169BBC}" srcOrd="0" destOrd="0" presId="urn:microsoft.com/office/officeart/2005/8/layout/hList1"/>
    <dgm:cxn modelId="{6C2621B1-6D6B-4529-AC5F-B2ADFA465CE5}" type="presParOf" srcId="{EC5B7E99-0803-4388-80F4-39EACE28C737}" destId="{71CA0A82-4C9F-4382-AA49-C78D82043D5D}" srcOrd="0" destOrd="0" presId="urn:microsoft.com/office/officeart/2005/8/layout/hList1"/>
    <dgm:cxn modelId="{22A275AF-BF27-4E8B-B37F-66C30C89D2F7}" type="presParOf" srcId="{71CA0A82-4C9F-4382-AA49-C78D82043D5D}" destId="{4EA6AC15-F77A-4AAA-91C2-3C0F0D169BBC}" srcOrd="0" destOrd="0" presId="urn:microsoft.com/office/officeart/2005/8/layout/hList1"/>
    <dgm:cxn modelId="{48C58C5F-FC96-4E17-9F96-9C83FE2E9356}" type="presParOf" srcId="{71CA0A82-4C9F-4382-AA49-C78D82043D5D}" destId="{C6022A43-A03D-45CD-BB55-06690659768C}" srcOrd="1" destOrd="0" presId="urn:microsoft.com/office/officeart/2005/8/layout/hList1"/>
    <dgm:cxn modelId="{97B297CC-23EB-4A89-B260-A502E5B0B5E9}" type="presParOf" srcId="{EC5B7E99-0803-4388-80F4-39EACE28C737}" destId="{D895E013-ED89-4675-AAC8-19E9F3CD40C5}" srcOrd="1" destOrd="0" presId="urn:microsoft.com/office/officeart/2005/8/layout/hList1"/>
    <dgm:cxn modelId="{1D1E8CA2-DD47-4A5A-A684-1CA9B09DADAD}" type="presParOf" srcId="{EC5B7E99-0803-4388-80F4-39EACE28C737}" destId="{AE5158E2-9B14-4001-B223-1B2CA4C29C83}" srcOrd="2" destOrd="0" presId="urn:microsoft.com/office/officeart/2005/8/layout/hList1"/>
    <dgm:cxn modelId="{D738CFB7-CB9C-4CC8-A8AB-E7D872CEE134}" type="presParOf" srcId="{AE5158E2-9B14-4001-B223-1B2CA4C29C83}" destId="{5AC05990-A8E8-4F4C-ACE4-736154401E96}" srcOrd="0" destOrd="0" presId="urn:microsoft.com/office/officeart/2005/8/layout/hList1"/>
    <dgm:cxn modelId="{673D0E7B-E545-4DBE-8664-2FBE2BB78903}" type="presParOf" srcId="{AE5158E2-9B14-4001-B223-1B2CA4C29C83}" destId="{2C19DAC6-2D9C-4E26-B403-061A6DEC9D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A5070-25C0-48ED-BD4E-69B21A409E3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C6C1BF7-DB6D-4A49-AEFF-4B2C419D6849}">
      <dgm:prSet/>
      <dgm:spPr/>
      <dgm:t>
        <a:bodyPr/>
        <a:lstStyle/>
        <a:p>
          <a:r>
            <a:rPr lang="en-US" dirty="0"/>
            <a:t>Discovery of hidden and nontrivial patterns </a:t>
          </a:r>
        </a:p>
      </dgm:t>
    </dgm:pt>
    <dgm:pt modelId="{C5440D59-7C00-458E-B437-C78ABA9E2A1A}" type="parTrans" cxnId="{24AC855A-58C5-487C-B5A4-E6FFEE2A7B7F}">
      <dgm:prSet/>
      <dgm:spPr/>
      <dgm:t>
        <a:bodyPr/>
        <a:lstStyle/>
        <a:p>
          <a:endParaRPr lang="en-US"/>
        </a:p>
      </dgm:t>
    </dgm:pt>
    <dgm:pt modelId="{9016A750-9121-4FEF-94A3-F7BE3CEE8415}" type="sibTrans" cxnId="{24AC855A-58C5-487C-B5A4-E6FFEE2A7B7F}">
      <dgm:prSet/>
      <dgm:spPr/>
      <dgm:t>
        <a:bodyPr/>
        <a:lstStyle/>
        <a:p>
          <a:endParaRPr lang="en-US"/>
        </a:p>
      </dgm:t>
    </dgm:pt>
    <dgm:pt modelId="{B707ED6D-FBB0-49CC-8BD6-79EE68219F7E}">
      <dgm:prSet/>
      <dgm:spPr/>
      <dgm:t>
        <a:bodyPr/>
        <a:lstStyle/>
        <a:p>
          <a:r>
            <a:rPr lang="en-US" dirty="0"/>
            <a:t>In very large datasets</a:t>
          </a:r>
        </a:p>
        <a:p>
          <a:r>
            <a:rPr lang="en-US" dirty="0"/>
            <a:t>But could also be smaller datasets with large number of features </a:t>
          </a:r>
        </a:p>
      </dgm:t>
    </dgm:pt>
    <dgm:pt modelId="{6B112A55-1D64-4CF9-A703-36AF4E188688}" type="parTrans" cxnId="{37B61AED-3BE6-4C9B-AF5C-726BD50BD9A5}">
      <dgm:prSet/>
      <dgm:spPr/>
      <dgm:t>
        <a:bodyPr/>
        <a:lstStyle/>
        <a:p>
          <a:endParaRPr lang="en-US"/>
        </a:p>
      </dgm:t>
    </dgm:pt>
    <dgm:pt modelId="{DBCB2630-8DBA-4B18-9011-700236272454}" type="sibTrans" cxnId="{37B61AED-3BE6-4C9B-AF5C-726BD50BD9A5}">
      <dgm:prSet/>
      <dgm:spPr/>
      <dgm:t>
        <a:bodyPr/>
        <a:lstStyle/>
        <a:p>
          <a:endParaRPr lang="en-US"/>
        </a:p>
      </dgm:t>
    </dgm:pt>
    <dgm:pt modelId="{27C58848-0433-4D56-BB49-E2B818CF10CF}">
      <dgm:prSet/>
      <dgm:spPr/>
      <dgm:t>
        <a:bodyPr/>
        <a:lstStyle/>
        <a:p>
          <a:r>
            <a:rPr lang="en-US"/>
            <a:t>The discovered patterns are potentially actionable  and beneficial to study the problem at hand</a:t>
          </a:r>
        </a:p>
      </dgm:t>
    </dgm:pt>
    <dgm:pt modelId="{8112D6A3-F49B-46E1-B924-5368E2FB2F75}" type="parTrans" cxnId="{8BA924C8-8F07-4866-9CE3-D6C79DB9AF95}">
      <dgm:prSet/>
      <dgm:spPr/>
      <dgm:t>
        <a:bodyPr/>
        <a:lstStyle/>
        <a:p>
          <a:endParaRPr lang="en-US"/>
        </a:p>
      </dgm:t>
    </dgm:pt>
    <dgm:pt modelId="{320AADFD-C6D0-4B51-B42E-65675110D500}" type="sibTrans" cxnId="{8BA924C8-8F07-4866-9CE3-D6C79DB9AF95}">
      <dgm:prSet/>
      <dgm:spPr/>
      <dgm:t>
        <a:bodyPr/>
        <a:lstStyle/>
        <a:p>
          <a:endParaRPr lang="en-US"/>
        </a:p>
      </dgm:t>
    </dgm:pt>
    <dgm:pt modelId="{4CE3330B-D7AB-4795-8B7D-58A21DEEE7A5}" type="pres">
      <dgm:prSet presAssocID="{FEEA5070-25C0-48ED-BD4E-69B21A409E39}" presName="diagram" presStyleCnt="0">
        <dgm:presLayoutVars>
          <dgm:dir/>
          <dgm:resizeHandles val="exact"/>
        </dgm:presLayoutVars>
      </dgm:prSet>
      <dgm:spPr/>
    </dgm:pt>
    <dgm:pt modelId="{01E0ACE9-C675-4F80-8768-96B275A1E119}" type="pres">
      <dgm:prSet presAssocID="{2C6C1BF7-DB6D-4A49-AEFF-4B2C419D6849}" presName="node" presStyleLbl="node1" presStyleIdx="0" presStyleCnt="3">
        <dgm:presLayoutVars>
          <dgm:bulletEnabled val="1"/>
        </dgm:presLayoutVars>
      </dgm:prSet>
      <dgm:spPr/>
    </dgm:pt>
    <dgm:pt modelId="{CA7DB426-5DA8-44E8-95F1-8E3770C23A6E}" type="pres">
      <dgm:prSet presAssocID="{9016A750-9121-4FEF-94A3-F7BE3CEE8415}" presName="sibTrans" presStyleCnt="0"/>
      <dgm:spPr/>
    </dgm:pt>
    <dgm:pt modelId="{CE5D4F39-9E01-4436-8568-5466B386793D}" type="pres">
      <dgm:prSet presAssocID="{B707ED6D-FBB0-49CC-8BD6-79EE68219F7E}" presName="node" presStyleLbl="node1" presStyleIdx="1" presStyleCnt="3">
        <dgm:presLayoutVars>
          <dgm:bulletEnabled val="1"/>
        </dgm:presLayoutVars>
      </dgm:prSet>
      <dgm:spPr/>
    </dgm:pt>
    <dgm:pt modelId="{308AA964-2947-4556-BD3C-D595855AD6B8}" type="pres">
      <dgm:prSet presAssocID="{DBCB2630-8DBA-4B18-9011-700236272454}" presName="sibTrans" presStyleCnt="0"/>
      <dgm:spPr/>
    </dgm:pt>
    <dgm:pt modelId="{41238897-BD6D-4772-B2AB-2000C7BF355E}" type="pres">
      <dgm:prSet presAssocID="{27C58848-0433-4D56-BB49-E2B818CF10CF}" presName="node" presStyleLbl="node1" presStyleIdx="2" presStyleCnt="3">
        <dgm:presLayoutVars>
          <dgm:bulletEnabled val="1"/>
        </dgm:presLayoutVars>
      </dgm:prSet>
      <dgm:spPr/>
    </dgm:pt>
  </dgm:ptLst>
  <dgm:cxnLst>
    <dgm:cxn modelId="{79F53314-23BD-4731-A638-0D1D97A92897}" type="presOf" srcId="{FEEA5070-25C0-48ED-BD4E-69B21A409E39}" destId="{4CE3330B-D7AB-4795-8B7D-58A21DEEE7A5}" srcOrd="0" destOrd="0" presId="urn:microsoft.com/office/officeart/2005/8/layout/default"/>
    <dgm:cxn modelId="{B2447234-1B62-4ABA-B5E4-7FA71F18C109}" type="presOf" srcId="{B707ED6D-FBB0-49CC-8BD6-79EE68219F7E}" destId="{CE5D4F39-9E01-4436-8568-5466B386793D}" srcOrd="0" destOrd="0" presId="urn:microsoft.com/office/officeart/2005/8/layout/default"/>
    <dgm:cxn modelId="{6E679435-D97F-4884-A9C9-58DE93B7C667}" type="presOf" srcId="{2C6C1BF7-DB6D-4A49-AEFF-4B2C419D6849}" destId="{01E0ACE9-C675-4F80-8768-96B275A1E119}" srcOrd="0" destOrd="0" presId="urn:microsoft.com/office/officeart/2005/8/layout/default"/>
    <dgm:cxn modelId="{24AC855A-58C5-487C-B5A4-E6FFEE2A7B7F}" srcId="{FEEA5070-25C0-48ED-BD4E-69B21A409E39}" destId="{2C6C1BF7-DB6D-4A49-AEFF-4B2C419D6849}" srcOrd="0" destOrd="0" parTransId="{C5440D59-7C00-458E-B437-C78ABA9E2A1A}" sibTransId="{9016A750-9121-4FEF-94A3-F7BE3CEE8415}"/>
    <dgm:cxn modelId="{8BA924C8-8F07-4866-9CE3-D6C79DB9AF95}" srcId="{FEEA5070-25C0-48ED-BD4E-69B21A409E39}" destId="{27C58848-0433-4D56-BB49-E2B818CF10CF}" srcOrd="2" destOrd="0" parTransId="{8112D6A3-F49B-46E1-B924-5368E2FB2F75}" sibTransId="{320AADFD-C6D0-4B51-B42E-65675110D500}"/>
    <dgm:cxn modelId="{37B61AED-3BE6-4C9B-AF5C-726BD50BD9A5}" srcId="{FEEA5070-25C0-48ED-BD4E-69B21A409E39}" destId="{B707ED6D-FBB0-49CC-8BD6-79EE68219F7E}" srcOrd="1" destOrd="0" parTransId="{6B112A55-1D64-4CF9-A703-36AF4E188688}" sibTransId="{DBCB2630-8DBA-4B18-9011-700236272454}"/>
    <dgm:cxn modelId="{4562EFF5-97CD-4807-818B-CB01640C4AC3}" type="presOf" srcId="{27C58848-0433-4D56-BB49-E2B818CF10CF}" destId="{41238897-BD6D-4772-B2AB-2000C7BF355E}" srcOrd="0" destOrd="0" presId="urn:microsoft.com/office/officeart/2005/8/layout/default"/>
    <dgm:cxn modelId="{F7D4B88E-8475-423B-8FF4-9910A9E0716D}" type="presParOf" srcId="{4CE3330B-D7AB-4795-8B7D-58A21DEEE7A5}" destId="{01E0ACE9-C675-4F80-8768-96B275A1E119}" srcOrd="0" destOrd="0" presId="urn:microsoft.com/office/officeart/2005/8/layout/default"/>
    <dgm:cxn modelId="{52CCEBB6-5F24-4B4F-9B69-DE51A7B42F5D}" type="presParOf" srcId="{4CE3330B-D7AB-4795-8B7D-58A21DEEE7A5}" destId="{CA7DB426-5DA8-44E8-95F1-8E3770C23A6E}" srcOrd="1" destOrd="0" presId="urn:microsoft.com/office/officeart/2005/8/layout/default"/>
    <dgm:cxn modelId="{69CBF6ED-B541-41FD-8010-965F78FDB5AB}" type="presParOf" srcId="{4CE3330B-D7AB-4795-8B7D-58A21DEEE7A5}" destId="{CE5D4F39-9E01-4436-8568-5466B386793D}" srcOrd="2" destOrd="0" presId="urn:microsoft.com/office/officeart/2005/8/layout/default"/>
    <dgm:cxn modelId="{E5F945ED-884A-45FC-A043-D22BCF36408C}" type="presParOf" srcId="{4CE3330B-D7AB-4795-8B7D-58A21DEEE7A5}" destId="{308AA964-2947-4556-BD3C-D595855AD6B8}" srcOrd="3" destOrd="0" presId="urn:microsoft.com/office/officeart/2005/8/layout/default"/>
    <dgm:cxn modelId="{72179559-8014-47C8-92C7-785A26A0D2BF}" type="presParOf" srcId="{4CE3330B-D7AB-4795-8B7D-58A21DEEE7A5}" destId="{41238897-BD6D-4772-B2AB-2000C7BF355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389DE-CEC6-461E-A669-B988886372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1DD472-C39C-4ADA-AC67-0240C97C85A8}">
      <dgm:prSet/>
      <dgm:spPr/>
      <dgm:t>
        <a:bodyPr/>
        <a:lstStyle/>
        <a:p>
          <a:r>
            <a:rPr lang="en-US"/>
            <a:t>Goals of Knowledge Discovery include the discovery of new patterns or verifying a hypothesis that the users generally accept or are interested in evaluating, such as prediction of future events or explanation to the user in the form if   understandable and intuitive knowledge discovered</a:t>
          </a:r>
        </a:p>
      </dgm:t>
    </dgm:pt>
    <dgm:pt modelId="{90023D87-6B6D-4714-98BB-963D86C382FC}" type="parTrans" cxnId="{9911E628-2E54-41BA-B809-C997416CE189}">
      <dgm:prSet/>
      <dgm:spPr/>
      <dgm:t>
        <a:bodyPr/>
        <a:lstStyle/>
        <a:p>
          <a:endParaRPr lang="en-US"/>
        </a:p>
      </dgm:t>
    </dgm:pt>
    <dgm:pt modelId="{86D85927-1AC4-4655-A8E3-D97DA48CA25E}" type="sibTrans" cxnId="{9911E628-2E54-41BA-B809-C997416CE189}">
      <dgm:prSet/>
      <dgm:spPr/>
      <dgm:t>
        <a:bodyPr/>
        <a:lstStyle/>
        <a:p>
          <a:endParaRPr lang="en-US"/>
        </a:p>
      </dgm:t>
    </dgm:pt>
    <dgm:pt modelId="{3FE5049F-86D0-4377-A6DF-5AD12A1D77E5}">
      <dgm:prSet/>
      <dgm:spPr/>
      <dgm:t>
        <a:bodyPr/>
        <a:lstStyle/>
        <a:p>
          <a:r>
            <a:rPr lang="en-US"/>
            <a:t>Increasingly, as data are becoming very large, data mining fits into the core analytics of any big data solution</a:t>
          </a:r>
        </a:p>
      </dgm:t>
    </dgm:pt>
    <dgm:pt modelId="{963872BA-6782-42CA-87A0-5F74E9D2794B}" type="parTrans" cxnId="{C244B451-4817-4ABB-ADCC-AE220961E6D0}">
      <dgm:prSet/>
      <dgm:spPr/>
      <dgm:t>
        <a:bodyPr/>
        <a:lstStyle/>
        <a:p>
          <a:endParaRPr lang="en-US"/>
        </a:p>
      </dgm:t>
    </dgm:pt>
    <dgm:pt modelId="{3C52F989-8295-41CA-879F-A9BE46D80442}" type="sibTrans" cxnId="{C244B451-4817-4ABB-ADCC-AE220961E6D0}">
      <dgm:prSet/>
      <dgm:spPr/>
      <dgm:t>
        <a:bodyPr/>
        <a:lstStyle/>
        <a:p>
          <a:endParaRPr lang="en-US"/>
        </a:p>
      </dgm:t>
    </dgm:pt>
    <dgm:pt modelId="{27B6C639-2E55-4D5D-A03A-BD08E92075B9}">
      <dgm:prSet/>
      <dgm:spPr/>
      <dgm:t>
        <a:bodyPr/>
        <a:lstStyle/>
        <a:p>
          <a:r>
            <a:rPr lang="en-US"/>
            <a:t>The core functionality of the mining algorithms does not change drastically; however, the infrastructure managing the parallelization is a key distinguishing factor in a big data environment.  </a:t>
          </a:r>
        </a:p>
      </dgm:t>
    </dgm:pt>
    <dgm:pt modelId="{609788AC-113C-430D-A9CB-8CD0163B262F}" type="parTrans" cxnId="{19499863-C8BF-4944-BBCE-EA62D04AAC4B}">
      <dgm:prSet/>
      <dgm:spPr/>
      <dgm:t>
        <a:bodyPr/>
        <a:lstStyle/>
        <a:p>
          <a:endParaRPr lang="en-US"/>
        </a:p>
      </dgm:t>
    </dgm:pt>
    <dgm:pt modelId="{515427C3-C86A-4845-8562-B7255713A268}" type="sibTrans" cxnId="{19499863-C8BF-4944-BBCE-EA62D04AAC4B}">
      <dgm:prSet/>
      <dgm:spPr/>
      <dgm:t>
        <a:bodyPr/>
        <a:lstStyle/>
        <a:p>
          <a:endParaRPr lang="en-US"/>
        </a:p>
      </dgm:t>
    </dgm:pt>
    <dgm:pt modelId="{13705E25-FF66-4D47-90D0-F4942DAB2568}" type="pres">
      <dgm:prSet presAssocID="{D32389DE-CEC6-461E-A669-B98888637205}" presName="linear" presStyleCnt="0">
        <dgm:presLayoutVars>
          <dgm:animLvl val="lvl"/>
          <dgm:resizeHandles val="exact"/>
        </dgm:presLayoutVars>
      </dgm:prSet>
      <dgm:spPr/>
    </dgm:pt>
    <dgm:pt modelId="{E27D58CD-0EAF-44DB-B0DA-950699D79D5E}" type="pres">
      <dgm:prSet presAssocID="{9F1DD472-C39C-4ADA-AC67-0240C97C85A8}" presName="parentText" presStyleLbl="node1" presStyleIdx="0" presStyleCnt="3">
        <dgm:presLayoutVars>
          <dgm:chMax val="0"/>
          <dgm:bulletEnabled val="1"/>
        </dgm:presLayoutVars>
      </dgm:prSet>
      <dgm:spPr/>
    </dgm:pt>
    <dgm:pt modelId="{5E2A67C9-3B04-4C98-A153-447A035B859A}" type="pres">
      <dgm:prSet presAssocID="{86D85927-1AC4-4655-A8E3-D97DA48CA25E}" presName="spacer" presStyleCnt="0"/>
      <dgm:spPr/>
    </dgm:pt>
    <dgm:pt modelId="{AD5D27FB-8CCB-4087-AC53-86377F7F9F82}" type="pres">
      <dgm:prSet presAssocID="{3FE5049F-86D0-4377-A6DF-5AD12A1D77E5}" presName="parentText" presStyleLbl="node1" presStyleIdx="1" presStyleCnt="3">
        <dgm:presLayoutVars>
          <dgm:chMax val="0"/>
          <dgm:bulletEnabled val="1"/>
        </dgm:presLayoutVars>
      </dgm:prSet>
      <dgm:spPr/>
    </dgm:pt>
    <dgm:pt modelId="{87E70802-AD7F-4B19-B913-EB43D894C019}" type="pres">
      <dgm:prSet presAssocID="{3C52F989-8295-41CA-879F-A9BE46D80442}" presName="spacer" presStyleCnt="0"/>
      <dgm:spPr/>
    </dgm:pt>
    <dgm:pt modelId="{81FFE86F-56CF-41BF-9E1F-252B97C27811}" type="pres">
      <dgm:prSet presAssocID="{27B6C639-2E55-4D5D-A03A-BD08E92075B9}" presName="parentText" presStyleLbl="node1" presStyleIdx="2" presStyleCnt="3">
        <dgm:presLayoutVars>
          <dgm:chMax val="0"/>
          <dgm:bulletEnabled val="1"/>
        </dgm:presLayoutVars>
      </dgm:prSet>
      <dgm:spPr/>
    </dgm:pt>
  </dgm:ptLst>
  <dgm:cxnLst>
    <dgm:cxn modelId="{9911E628-2E54-41BA-B809-C997416CE189}" srcId="{D32389DE-CEC6-461E-A669-B98888637205}" destId="{9F1DD472-C39C-4ADA-AC67-0240C97C85A8}" srcOrd="0" destOrd="0" parTransId="{90023D87-6B6D-4714-98BB-963D86C382FC}" sibTransId="{86D85927-1AC4-4655-A8E3-D97DA48CA25E}"/>
    <dgm:cxn modelId="{A61CBC39-B7C1-4383-92AA-EF085D614B37}" type="presOf" srcId="{D32389DE-CEC6-461E-A669-B98888637205}" destId="{13705E25-FF66-4D47-90D0-F4942DAB2568}" srcOrd="0" destOrd="0" presId="urn:microsoft.com/office/officeart/2005/8/layout/vList2"/>
    <dgm:cxn modelId="{4EC8D062-3DA2-4E51-82BA-910B55F53577}" type="presOf" srcId="{27B6C639-2E55-4D5D-A03A-BD08E92075B9}" destId="{81FFE86F-56CF-41BF-9E1F-252B97C27811}" srcOrd="0" destOrd="0" presId="urn:microsoft.com/office/officeart/2005/8/layout/vList2"/>
    <dgm:cxn modelId="{19499863-C8BF-4944-BBCE-EA62D04AAC4B}" srcId="{D32389DE-CEC6-461E-A669-B98888637205}" destId="{27B6C639-2E55-4D5D-A03A-BD08E92075B9}" srcOrd="2" destOrd="0" parTransId="{609788AC-113C-430D-A9CB-8CD0163B262F}" sibTransId="{515427C3-C86A-4845-8562-B7255713A268}"/>
    <dgm:cxn modelId="{C244B451-4817-4ABB-ADCC-AE220961E6D0}" srcId="{D32389DE-CEC6-461E-A669-B98888637205}" destId="{3FE5049F-86D0-4377-A6DF-5AD12A1D77E5}" srcOrd="1" destOrd="0" parTransId="{963872BA-6782-42CA-87A0-5F74E9D2794B}" sibTransId="{3C52F989-8295-41CA-879F-A9BE46D80442}"/>
    <dgm:cxn modelId="{1FF3D9A9-058D-4910-9E27-F6598426BA5E}" type="presOf" srcId="{3FE5049F-86D0-4377-A6DF-5AD12A1D77E5}" destId="{AD5D27FB-8CCB-4087-AC53-86377F7F9F82}" srcOrd="0" destOrd="0" presId="urn:microsoft.com/office/officeart/2005/8/layout/vList2"/>
    <dgm:cxn modelId="{077BABAD-9DD4-410E-B229-C7ED6249C659}" type="presOf" srcId="{9F1DD472-C39C-4ADA-AC67-0240C97C85A8}" destId="{E27D58CD-0EAF-44DB-B0DA-950699D79D5E}" srcOrd="0" destOrd="0" presId="urn:microsoft.com/office/officeart/2005/8/layout/vList2"/>
    <dgm:cxn modelId="{DB68CBA5-D397-4CC8-AC57-40BFD2F5DE1B}" type="presParOf" srcId="{13705E25-FF66-4D47-90D0-F4942DAB2568}" destId="{E27D58CD-0EAF-44DB-B0DA-950699D79D5E}" srcOrd="0" destOrd="0" presId="urn:microsoft.com/office/officeart/2005/8/layout/vList2"/>
    <dgm:cxn modelId="{940332CF-41F2-4BAA-BDC7-67102ADB6269}" type="presParOf" srcId="{13705E25-FF66-4D47-90D0-F4942DAB2568}" destId="{5E2A67C9-3B04-4C98-A153-447A035B859A}" srcOrd="1" destOrd="0" presId="urn:microsoft.com/office/officeart/2005/8/layout/vList2"/>
    <dgm:cxn modelId="{97148C56-EED1-48F6-ABCD-53A9081E7F21}" type="presParOf" srcId="{13705E25-FF66-4D47-90D0-F4942DAB2568}" destId="{AD5D27FB-8CCB-4087-AC53-86377F7F9F82}" srcOrd="2" destOrd="0" presId="urn:microsoft.com/office/officeart/2005/8/layout/vList2"/>
    <dgm:cxn modelId="{B0DB9AFC-24D9-44F4-BEEA-CD22C0DB3863}" type="presParOf" srcId="{13705E25-FF66-4D47-90D0-F4942DAB2568}" destId="{87E70802-AD7F-4B19-B913-EB43D894C019}" srcOrd="3" destOrd="0" presId="urn:microsoft.com/office/officeart/2005/8/layout/vList2"/>
    <dgm:cxn modelId="{98D9FFF7-F775-47D7-B598-D6260A54751F}" type="presParOf" srcId="{13705E25-FF66-4D47-90D0-F4942DAB2568}" destId="{81FFE86F-56CF-41BF-9E1F-252B97C278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7D4CF-31AF-4AC1-93E1-2DF5B04C39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BC4D1BF-8836-4B71-A7F1-35D1F4C8CA0D}">
      <dgm:prSet phldrT="[Text]"/>
      <dgm:spPr/>
      <dgm:t>
        <a:bodyPr/>
        <a:lstStyle/>
        <a:p>
          <a:r>
            <a:rPr lang="en-US" dirty="0"/>
            <a:t>Goals of Knowledge Discovery</a:t>
          </a:r>
        </a:p>
      </dgm:t>
    </dgm:pt>
    <dgm:pt modelId="{7C9C27AD-3C64-4399-9B54-F449AD443DB4}" type="parTrans" cxnId="{511BAAB3-B4F3-4300-876E-AF9098EECAAF}">
      <dgm:prSet/>
      <dgm:spPr/>
      <dgm:t>
        <a:bodyPr/>
        <a:lstStyle/>
        <a:p>
          <a:endParaRPr lang="en-US"/>
        </a:p>
      </dgm:t>
    </dgm:pt>
    <dgm:pt modelId="{2C39BC01-ADF6-4B7E-B0E4-A02A1AC845D0}" type="sibTrans" cxnId="{511BAAB3-B4F3-4300-876E-AF9098EECAAF}">
      <dgm:prSet/>
      <dgm:spPr/>
      <dgm:t>
        <a:bodyPr/>
        <a:lstStyle/>
        <a:p>
          <a:endParaRPr lang="en-US"/>
        </a:p>
      </dgm:t>
    </dgm:pt>
    <dgm:pt modelId="{9A438B40-7DD3-4B6A-A4A8-B500FE615A13}">
      <dgm:prSet phldrT="[Text]"/>
      <dgm:spPr/>
      <dgm:t>
        <a:bodyPr/>
        <a:lstStyle/>
        <a:p>
          <a:r>
            <a:rPr lang="en-US" dirty="0"/>
            <a:t>Discover New Patterns</a:t>
          </a:r>
        </a:p>
      </dgm:t>
    </dgm:pt>
    <dgm:pt modelId="{3363F12E-615E-4615-ABCA-4D237A496735}" type="parTrans" cxnId="{AA72C3AC-5BEA-44D4-8ABA-D40136A78516}">
      <dgm:prSet/>
      <dgm:spPr/>
      <dgm:t>
        <a:bodyPr/>
        <a:lstStyle/>
        <a:p>
          <a:endParaRPr lang="en-US"/>
        </a:p>
      </dgm:t>
    </dgm:pt>
    <dgm:pt modelId="{906F10CC-1488-4276-8F4C-02B4B3DFE0DE}" type="sibTrans" cxnId="{AA72C3AC-5BEA-44D4-8ABA-D40136A78516}">
      <dgm:prSet/>
      <dgm:spPr/>
      <dgm:t>
        <a:bodyPr/>
        <a:lstStyle/>
        <a:p>
          <a:endParaRPr lang="en-US"/>
        </a:p>
      </dgm:t>
    </dgm:pt>
    <dgm:pt modelId="{E00F6AD2-97EA-4140-8A1E-94390C2AF574}">
      <dgm:prSet phldrT="[Text]"/>
      <dgm:spPr/>
      <dgm:t>
        <a:bodyPr/>
        <a:lstStyle/>
        <a:p>
          <a:r>
            <a:rPr lang="en-US"/>
            <a:t>Prediction</a:t>
          </a:r>
          <a:endParaRPr lang="en-US" dirty="0"/>
        </a:p>
      </dgm:t>
    </dgm:pt>
    <dgm:pt modelId="{11B54A98-870C-4259-ADDB-6E409D919BF5}" type="parTrans" cxnId="{2698130F-3662-406E-82B6-4529B9F9B2BC}">
      <dgm:prSet/>
      <dgm:spPr/>
      <dgm:t>
        <a:bodyPr/>
        <a:lstStyle/>
        <a:p>
          <a:endParaRPr lang="en-US"/>
        </a:p>
      </dgm:t>
    </dgm:pt>
    <dgm:pt modelId="{A0269DA9-A1C3-4DDF-B694-894C11D70E58}" type="sibTrans" cxnId="{2698130F-3662-406E-82B6-4529B9F9B2BC}">
      <dgm:prSet/>
      <dgm:spPr/>
      <dgm:t>
        <a:bodyPr/>
        <a:lstStyle/>
        <a:p>
          <a:endParaRPr lang="en-US"/>
        </a:p>
      </dgm:t>
    </dgm:pt>
    <dgm:pt modelId="{9B21FFE4-C276-4386-BBBE-27743662B98A}">
      <dgm:prSet phldrT="[Text]"/>
      <dgm:spPr/>
      <dgm:t>
        <a:bodyPr/>
        <a:lstStyle/>
        <a:p>
          <a:r>
            <a:rPr lang="en-US" dirty="0"/>
            <a:t>Description /presentation to User</a:t>
          </a:r>
        </a:p>
      </dgm:t>
    </dgm:pt>
    <dgm:pt modelId="{38802C60-00F5-4DF9-A6FC-38C2D1A5D404}" type="parTrans" cxnId="{157E69F1-FBEC-4493-B127-2F610C8E998B}">
      <dgm:prSet/>
      <dgm:spPr/>
      <dgm:t>
        <a:bodyPr/>
        <a:lstStyle/>
        <a:p>
          <a:endParaRPr lang="en-US"/>
        </a:p>
      </dgm:t>
    </dgm:pt>
    <dgm:pt modelId="{C2D6DC12-CDBF-4D67-A72E-5889B79C6FFB}" type="sibTrans" cxnId="{157E69F1-FBEC-4493-B127-2F610C8E998B}">
      <dgm:prSet/>
      <dgm:spPr/>
      <dgm:t>
        <a:bodyPr/>
        <a:lstStyle/>
        <a:p>
          <a:endParaRPr lang="en-US"/>
        </a:p>
      </dgm:t>
    </dgm:pt>
    <dgm:pt modelId="{5B4B68BF-EA13-4EC5-BBCE-A856E5A0B5D4}">
      <dgm:prSet phldrT="[Text]"/>
      <dgm:spPr/>
      <dgm:t>
        <a:bodyPr/>
        <a:lstStyle/>
        <a:p>
          <a:r>
            <a:rPr lang="en-US" dirty="0"/>
            <a:t>Verify User Hypothesis</a:t>
          </a:r>
        </a:p>
      </dgm:t>
    </dgm:pt>
    <dgm:pt modelId="{EE76C0D8-34EA-4935-A03C-FC44282FBADF}" type="parTrans" cxnId="{9B883FAC-F1F7-47EA-98C0-B2495BF014A9}">
      <dgm:prSet/>
      <dgm:spPr/>
      <dgm:t>
        <a:bodyPr/>
        <a:lstStyle/>
        <a:p>
          <a:endParaRPr lang="en-US"/>
        </a:p>
      </dgm:t>
    </dgm:pt>
    <dgm:pt modelId="{8A46F5A3-4BDF-4343-94A5-E44F648C8332}" type="sibTrans" cxnId="{9B883FAC-F1F7-47EA-98C0-B2495BF014A9}">
      <dgm:prSet/>
      <dgm:spPr/>
      <dgm:t>
        <a:bodyPr/>
        <a:lstStyle/>
        <a:p>
          <a:endParaRPr lang="en-US"/>
        </a:p>
      </dgm:t>
    </dgm:pt>
    <dgm:pt modelId="{28A626C9-5F7F-4CB1-A5D4-2315993D2B46}" type="pres">
      <dgm:prSet presAssocID="{B1C7D4CF-31AF-4AC1-93E1-2DF5B04C3953}" presName="hierChild1" presStyleCnt="0">
        <dgm:presLayoutVars>
          <dgm:orgChart val="1"/>
          <dgm:chPref val="1"/>
          <dgm:dir/>
          <dgm:animOne val="branch"/>
          <dgm:animLvl val="lvl"/>
          <dgm:resizeHandles/>
        </dgm:presLayoutVars>
      </dgm:prSet>
      <dgm:spPr/>
    </dgm:pt>
    <dgm:pt modelId="{2314D21F-8079-4C8E-8F95-F329ED83CED7}" type="pres">
      <dgm:prSet presAssocID="{CBC4D1BF-8836-4B71-A7F1-35D1F4C8CA0D}" presName="hierRoot1" presStyleCnt="0">
        <dgm:presLayoutVars>
          <dgm:hierBranch val="init"/>
        </dgm:presLayoutVars>
      </dgm:prSet>
      <dgm:spPr/>
    </dgm:pt>
    <dgm:pt modelId="{2BC81ACF-64E7-4803-A678-D203F390EFF4}" type="pres">
      <dgm:prSet presAssocID="{CBC4D1BF-8836-4B71-A7F1-35D1F4C8CA0D}" presName="rootComposite1" presStyleCnt="0"/>
      <dgm:spPr/>
    </dgm:pt>
    <dgm:pt modelId="{4ADFCF38-57BE-453B-900A-34F4402D90C9}" type="pres">
      <dgm:prSet presAssocID="{CBC4D1BF-8836-4B71-A7F1-35D1F4C8CA0D}" presName="rootText1" presStyleLbl="node0" presStyleIdx="0" presStyleCnt="1">
        <dgm:presLayoutVars>
          <dgm:chPref val="3"/>
        </dgm:presLayoutVars>
      </dgm:prSet>
      <dgm:spPr/>
    </dgm:pt>
    <dgm:pt modelId="{C9C01472-3754-4788-9BAD-0A723690E1CB}" type="pres">
      <dgm:prSet presAssocID="{CBC4D1BF-8836-4B71-A7F1-35D1F4C8CA0D}" presName="rootConnector1" presStyleLbl="node1" presStyleIdx="0" presStyleCnt="0"/>
      <dgm:spPr/>
    </dgm:pt>
    <dgm:pt modelId="{BC33CB11-193A-4B9D-BDB7-ACFB39AE8252}" type="pres">
      <dgm:prSet presAssocID="{CBC4D1BF-8836-4B71-A7F1-35D1F4C8CA0D}" presName="hierChild2" presStyleCnt="0"/>
      <dgm:spPr/>
    </dgm:pt>
    <dgm:pt modelId="{F5D14C84-8D52-420E-B90C-BA6C1E2F84F3}" type="pres">
      <dgm:prSet presAssocID="{3363F12E-615E-4615-ABCA-4D237A496735}" presName="Name37" presStyleLbl="parChTrans1D2" presStyleIdx="0" presStyleCnt="2"/>
      <dgm:spPr/>
    </dgm:pt>
    <dgm:pt modelId="{D7838633-6F01-4632-AF69-A62458F71A1B}" type="pres">
      <dgm:prSet presAssocID="{9A438B40-7DD3-4B6A-A4A8-B500FE615A13}" presName="hierRoot2" presStyleCnt="0">
        <dgm:presLayoutVars>
          <dgm:hierBranch val="init"/>
        </dgm:presLayoutVars>
      </dgm:prSet>
      <dgm:spPr/>
    </dgm:pt>
    <dgm:pt modelId="{2C64B1BD-232B-4DCE-9E73-13331045C324}" type="pres">
      <dgm:prSet presAssocID="{9A438B40-7DD3-4B6A-A4A8-B500FE615A13}" presName="rootComposite" presStyleCnt="0"/>
      <dgm:spPr/>
    </dgm:pt>
    <dgm:pt modelId="{8453132A-7784-4EF9-A061-F04D029A57A7}" type="pres">
      <dgm:prSet presAssocID="{9A438B40-7DD3-4B6A-A4A8-B500FE615A13}" presName="rootText" presStyleLbl="node2" presStyleIdx="0" presStyleCnt="2">
        <dgm:presLayoutVars>
          <dgm:chPref val="3"/>
        </dgm:presLayoutVars>
      </dgm:prSet>
      <dgm:spPr/>
    </dgm:pt>
    <dgm:pt modelId="{0BE9236C-1A9C-4B25-B3C4-564326EF9C96}" type="pres">
      <dgm:prSet presAssocID="{9A438B40-7DD3-4B6A-A4A8-B500FE615A13}" presName="rootConnector" presStyleLbl="node2" presStyleIdx="0" presStyleCnt="2"/>
      <dgm:spPr/>
    </dgm:pt>
    <dgm:pt modelId="{FBEEFE36-F9C0-45B1-A83F-D1764CDE9C70}" type="pres">
      <dgm:prSet presAssocID="{9A438B40-7DD3-4B6A-A4A8-B500FE615A13}" presName="hierChild4" presStyleCnt="0"/>
      <dgm:spPr/>
    </dgm:pt>
    <dgm:pt modelId="{8F4A8E09-0B3F-474E-8927-2A78B87C9A3C}" type="pres">
      <dgm:prSet presAssocID="{11B54A98-870C-4259-ADDB-6E409D919BF5}" presName="Name37" presStyleLbl="parChTrans1D3" presStyleIdx="0" presStyleCnt="2"/>
      <dgm:spPr/>
    </dgm:pt>
    <dgm:pt modelId="{95ED3277-A56B-4AEF-BBC5-DB8B2AD6A550}" type="pres">
      <dgm:prSet presAssocID="{E00F6AD2-97EA-4140-8A1E-94390C2AF574}" presName="hierRoot2" presStyleCnt="0">
        <dgm:presLayoutVars>
          <dgm:hierBranch val="init"/>
        </dgm:presLayoutVars>
      </dgm:prSet>
      <dgm:spPr/>
    </dgm:pt>
    <dgm:pt modelId="{E43A50FB-9843-4A57-8DCA-52BC32FAEB00}" type="pres">
      <dgm:prSet presAssocID="{E00F6AD2-97EA-4140-8A1E-94390C2AF574}" presName="rootComposite" presStyleCnt="0"/>
      <dgm:spPr/>
    </dgm:pt>
    <dgm:pt modelId="{0943B762-1060-44C7-8201-32BAA4462A53}" type="pres">
      <dgm:prSet presAssocID="{E00F6AD2-97EA-4140-8A1E-94390C2AF574}" presName="rootText" presStyleLbl="node3" presStyleIdx="0" presStyleCnt="2">
        <dgm:presLayoutVars>
          <dgm:chPref val="3"/>
        </dgm:presLayoutVars>
      </dgm:prSet>
      <dgm:spPr/>
    </dgm:pt>
    <dgm:pt modelId="{B76961B6-7842-4352-9A88-99A0193F1CFA}" type="pres">
      <dgm:prSet presAssocID="{E00F6AD2-97EA-4140-8A1E-94390C2AF574}" presName="rootConnector" presStyleLbl="node3" presStyleIdx="0" presStyleCnt="2"/>
      <dgm:spPr/>
    </dgm:pt>
    <dgm:pt modelId="{E89A04A3-CEA2-445F-9657-DC6532CA6044}" type="pres">
      <dgm:prSet presAssocID="{E00F6AD2-97EA-4140-8A1E-94390C2AF574}" presName="hierChild4" presStyleCnt="0"/>
      <dgm:spPr/>
    </dgm:pt>
    <dgm:pt modelId="{D4ABC0D8-120C-4450-995C-BB48E0C862CB}" type="pres">
      <dgm:prSet presAssocID="{E00F6AD2-97EA-4140-8A1E-94390C2AF574}" presName="hierChild5" presStyleCnt="0"/>
      <dgm:spPr/>
    </dgm:pt>
    <dgm:pt modelId="{214CA383-3059-4D82-81CF-6016431D30F4}" type="pres">
      <dgm:prSet presAssocID="{38802C60-00F5-4DF9-A6FC-38C2D1A5D404}" presName="Name37" presStyleLbl="parChTrans1D3" presStyleIdx="1" presStyleCnt="2"/>
      <dgm:spPr/>
    </dgm:pt>
    <dgm:pt modelId="{8B2EA858-2711-47CA-B5AB-1F1CB6118D03}" type="pres">
      <dgm:prSet presAssocID="{9B21FFE4-C276-4386-BBBE-27743662B98A}" presName="hierRoot2" presStyleCnt="0">
        <dgm:presLayoutVars>
          <dgm:hierBranch val="init"/>
        </dgm:presLayoutVars>
      </dgm:prSet>
      <dgm:spPr/>
    </dgm:pt>
    <dgm:pt modelId="{A4E047E9-B067-4BDE-A313-835D466B9A27}" type="pres">
      <dgm:prSet presAssocID="{9B21FFE4-C276-4386-BBBE-27743662B98A}" presName="rootComposite" presStyleCnt="0"/>
      <dgm:spPr/>
    </dgm:pt>
    <dgm:pt modelId="{59B24A82-A8CD-4208-90F1-3A37611333DF}" type="pres">
      <dgm:prSet presAssocID="{9B21FFE4-C276-4386-BBBE-27743662B98A}" presName="rootText" presStyleLbl="node3" presStyleIdx="1" presStyleCnt="2">
        <dgm:presLayoutVars>
          <dgm:chPref val="3"/>
        </dgm:presLayoutVars>
      </dgm:prSet>
      <dgm:spPr/>
    </dgm:pt>
    <dgm:pt modelId="{6A2E31AC-BA43-4168-813B-DE9057196457}" type="pres">
      <dgm:prSet presAssocID="{9B21FFE4-C276-4386-BBBE-27743662B98A}" presName="rootConnector" presStyleLbl="node3" presStyleIdx="1" presStyleCnt="2"/>
      <dgm:spPr/>
    </dgm:pt>
    <dgm:pt modelId="{2F8C1660-365B-4D55-99C1-6D2E5A8EF665}" type="pres">
      <dgm:prSet presAssocID="{9B21FFE4-C276-4386-BBBE-27743662B98A}" presName="hierChild4" presStyleCnt="0"/>
      <dgm:spPr/>
    </dgm:pt>
    <dgm:pt modelId="{19EE7530-FEC8-4306-B427-789D42E0BCA1}" type="pres">
      <dgm:prSet presAssocID="{9B21FFE4-C276-4386-BBBE-27743662B98A}" presName="hierChild5" presStyleCnt="0"/>
      <dgm:spPr/>
    </dgm:pt>
    <dgm:pt modelId="{8D283E2A-9941-4C1D-B66D-EB5CC30AB1C3}" type="pres">
      <dgm:prSet presAssocID="{9A438B40-7DD3-4B6A-A4A8-B500FE615A13}" presName="hierChild5" presStyleCnt="0"/>
      <dgm:spPr/>
    </dgm:pt>
    <dgm:pt modelId="{7D9DD010-3F7A-4D82-8BEF-97AAF28C1818}" type="pres">
      <dgm:prSet presAssocID="{EE76C0D8-34EA-4935-A03C-FC44282FBADF}" presName="Name37" presStyleLbl="parChTrans1D2" presStyleIdx="1" presStyleCnt="2"/>
      <dgm:spPr/>
    </dgm:pt>
    <dgm:pt modelId="{4304A90D-526E-43EE-9E04-9D2CB2002451}" type="pres">
      <dgm:prSet presAssocID="{5B4B68BF-EA13-4EC5-BBCE-A856E5A0B5D4}" presName="hierRoot2" presStyleCnt="0">
        <dgm:presLayoutVars>
          <dgm:hierBranch val="init"/>
        </dgm:presLayoutVars>
      </dgm:prSet>
      <dgm:spPr/>
    </dgm:pt>
    <dgm:pt modelId="{AD4F0A4E-139A-4D38-AF69-4A536250F5FE}" type="pres">
      <dgm:prSet presAssocID="{5B4B68BF-EA13-4EC5-BBCE-A856E5A0B5D4}" presName="rootComposite" presStyleCnt="0"/>
      <dgm:spPr/>
    </dgm:pt>
    <dgm:pt modelId="{6F4730A7-C4EF-4BEB-B015-D962DAC7CB1B}" type="pres">
      <dgm:prSet presAssocID="{5B4B68BF-EA13-4EC5-BBCE-A856E5A0B5D4}" presName="rootText" presStyleLbl="node2" presStyleIdx="1" presStyleCnt="2">
        <dgm:presLayoutVars>
          <dgm:chPref val="3"/>
        </dgm:presLayoutVars>
      </dgm:prSet>
      <dgm:spPr/>
    </dgm:pt>
    <dgm:pt modelId="{66DDF06E-A676-4889-9E50-3E90281742A6}" type="pres">
      <dgm:prSet presAssocID="{5B4B68BF-EA13-4EC5-BBCE-A856E5A0B5D4}" presName="rootConnector" presStyleLbl="node2" presStyleIdx="1" presStyleCnt="2"/>
      <dgm:spPr/>
    </dgm:pt>
    <dgm:pt modelId="{ABA735EA-E7D8-49AE-96BD-FA4C5F7AB361}" type="pres">
      <dgm:prSet presAssocID="{5B4B68BF-EA13-4EC5-BBCE-A856E5A0B5D4}" presName="hierChild4" presStyleCnt="0"/>
      <dgm:spPr/>
    </dgm:pt>
    <dgm:pt modelId="{100B00D9-BA45-409F-86C6-AFE02B2C8532}" type="pres">
      <dgm:prSet presAssocID="{5B4B68BF-EA13-4EC5-BBCE-A856E5A0B5D4}" presName="hierChild5" presStyleCnt="0"/>
      <dgm:spPr/>
    </dgm:pt>
    <dgm:pt modelId="{67767BE9-AAC6-4294-9E71-2063380E76F2}" type="pres">
      <dgm:prSet presAssocID="{CBC4D1BF-8836-4B71-A7F1-35D1F4C8CA0D}" presName="hierChild3" presStyleCnt="0"/>
      <dgm:spPr/>
    </dgm:pt>
  </dgm:ptLst>
  <dgm:cxnLst>
    <dgm:cxn modelId="{AEB2790E-0F18-4C6E-B403-E2BD397F5270}" type="presOf" srcId="{E00F6AD2-97EA-4140-8A1E-94390C2AF574}" destId="{0943B762-1060-44C7-8201-32BAA4462A53}" srcOrd="0" destOrd="0" presId="urn:microsoft.com/office/officeart/2005/8/layout/orgChart1"/>
    <dgm:cxn modelId="{2698130F-3662-406E-82B6-4529B9F9B2BC}" srcId="{9A438B40-7DD3-4B6A-A4A8-B500FE615A13}" destId="{E00F6AD2-97EA-4140-8A1E-94390C2AF574}" srcOrd="0" destOrd="0" parTransId="{11B54A98-870C-4259-ADDB-6E409D919BF5}" sibTransId="{A0269DA9-A1C3-4DDF-B694-894C11D70E58}"/>
    <dgm:cxn modelId="{EDF97635-2C7B-4DF3-85BE-B74F7F5B75A3}" type="presOf" srcId="{9B21FFE4-C276-4386-BBBE-27743662B98A}" destId="{59B24A82-A8CD-4208-90F1-3A37611333DF}" srcOrd="0" destOrd="0" presId="urn:microsoft.com/office/officeart/2005/8/layout/orgChart1"/>
    <dgm:cxn modelId="{32590038-6DA7-4F12-B9D9-AD794E35D266}" type="presOf" srcId="{9B21FFE4-C276-4386-BBBE-27743662B98A}" destId="{6A2E31AC-BA43-4168-813B-DE9057196457}" srcOrd="1" destOrd="0" presId="urn:microsoft.com/office/officeart/2005/8/layout/orgChart1"/>
    <dgm:cxn modelId="{8B01DF5D-19A1-4D5B-A157-81526A757950}" type="presOf" srcId="{B1C7D4CF-31AF-4AC1-93E1-2DF5B04C3953}" destId="{28A626C9-5F7F-4CB1-A5D4-2315993D2B46}" srcOrd="0" destOrd="0" presId="urn:microsoft.com/office/officeart/2005/8/layout/orgChart1"/>
    <dgm:cxn modelId="{9D2B6D4C-75B4-4EB2-82E3-AF200A2ED830}" type="presOf" srcId="{3363F12E-615E-4615-ABCA-4D237A496735}" destId="{F5D14C84-8D52-420E-B90C-BA6C1E2F84F3}" srcOrd="0" destOrd="0" presId="urn:microsoft.com/office/officeart/2005/8/layout/orgChart1"/>
    <dgm:cxn modelId="{9BB3C04C-C493-4980-98DD-D2F7004E7BB3}" type="presOf" srcId="{5B4B68BF-EA13-4EC5-BBCE-A856E5A0B5D4}" destId="{6F4730A7-C4EF-4BEB-B015-D962DAC7CB1B}" srcOrd="0" destOrd="0" presId="urn:microsoft.com/office/officeart/2005/8/layout/orgChart1"/>
    <dgm:cxn modelId="{063BE456-7C47-473A-B39A-23302E43FBE5}" type="presOf" srcId="{9A438B40-7DD3-4B6A-A4A8-B500FE615A13}" destId="{8453132A-7784-4EF9-A061-F04D029A57A7}" srcOrd="0" destOrd="0" presId="urn:microsoft.com/office/officeart/2005/8/layout/orgChart1"/>
    <dgm:cxn modelId="{9FD42888-5E88-4E68-97D6-004C531C6E1F}" type="presOf" srcId="{CBC4D1BF-8836-4B71-A7F1-35D1F4C8CA0D}" destId="{4ADFCF38-57BE-453B-900A-34F4402D90C9}" srcOrd="0" destOrd="0" presId="urn:microsoft.com/office/officeart/2005/8/layout/orgChart1"/>
    <dgm:cxn modelId="{DA45A289-E1E7-4C11-B0DE-E3C2C93C1D22}" type="presOf" srcId="{E00F6AD2-97EA-4140-8A1E-94390C2AF574}" destId="{B76961B6-7842-4352-9A88-99A0193F1CFA}" srcOrd="1" destOrd="0" presId="urn:microsoft.com/office/officeart/2005/8/layout/orgChart1"/>
    <dgm:cxn modelId="{F6750092-802A-4DD4-A87A-AB2C94873515}" type="presOf" srcId="{11B54A98-870C-4259-ADDB-6E409D919BF5}" destId="{8F4A8E09-0B3F-474E-8927-2A78B87C9A3C}" srcOrd="0" destOrd="0" presId="urn:microsoft.com/office/officeart/2005/8/layout/orgChart1"/>
    <dgm:cxn modelId="{EB861193-7525-46C4-867D-6B613DDBA264}" type="presOf" srcId="{5B4B68BF-EA13-4EC5-BBCE-A856E5A0B5D4}" destId="{66DDF06E-A676-4889-9E50-3E90281742A6}" srcOrd="1" destOrd="0" presId="urn:microsoft.com/office/officeart/2005/8/layout/orgChart1"/>
    <dgm:cxn modelId="{B645BC94-42AC-49C5-B41B-AC3E7F98F367}" type="presOf" srcId="{38802C60-00F5-4DF9-A6FC-38C2D1A5D404}" destId="{214CA383-3059-4D82-81CF-6016431D30F4}" srcOrd="0" destOrd="0" presId="urn:microsoft.com/office/officeart/2005/8/layout/orgChart1"/>
    <dgm:cxn modelId="{9B883FAC-F1F7-47EA-98C0-B2495BF014A9}" srcId="{CBC4D1BF-8836-4B71-A7F1-35D1F4C8CA0D}" destId="{5B4B68BF-EA13-4EC5-BBCE-A856E5A0B5D4}" srcOrd="1" destOrd="0" parTransId="{EE76C0D8-34EA-4935-A03C-FC44282FBADF}" sibTransId="{8A46F5A3-4BDF-4343-94A5-E44F648C8332}"/>
    <dgm:cxn modelId="{AA72C3AC-5BEA-44D4-8ABA-D40136A78516}" srcId="{CBC4D1BF-8836-4B71-A7F1-35D1F4C8CA0D}" destId="{9A438B40-7DD3-4B6A-A4A8-B500FE615A13}" srcOrd="0" destOrd="0" parTransId="{3363F12E-615E-4615-ABCA-4D237A496735}" sibTransId="{906F10CC-1488-4276-8F4C-02B4B3DFE0DE}"/>
    <dgm:cxn modelId="{511BAAB3-B4F3-4300-876E-AF9098EECAAF}" srcId="{B1C7D4CF-31AF-4AC1-93E1-2DF5B04C3953}" destId="{CBC4D1BF-8836-4B71-A7F1-35D1F4C8CA0D}" srcOrd="0" destOrd="0" parTransId="{7C9C27AD-3C64-4399-9B54-F449AD443DB4}" sibTransId="{2C39BC01-ADF6-4B7E-B0E4-A02A1AC845D0}"/>
    <dgm:cxn modelId="{6917A0C0-C4CD-4931-A258-545397900B2E}" type="presOf" srcId="{EE76C0D8-34EA-4935-A03C-FC44282FBADF}" destId="{7D9DD010-3F7A-4D82-8BEF-97AAF28C1818}" srcOrd="0" destOrd="0" presId="urn:microsoft.com/office/officeart/2005/8/layout/orgChart1"/>
    <dgm:cxn modelId="{C76F1AD8-CA77-4964-8E25-DFAE061F0234}" type="presOf" srcId="{CBC4D1BF-8836-4B71-A7F1-35D1F4C8CA0D}" destId="{C9C01472-3754-4788-9BAD-0A723690E1CB}" srcOrd="1" destOrd="0" presId="urn:microsoft.com/office/officeart/2005/8/layout/orgChart1"/>
    <dgm:cxn modelId="{157E69F1-FBEC-4493-B127-2F610C8E998B}" srcId="{9A438B40-7DD3-4B6A-A4A8-B500FE615A13}" destId="{9B21FFE4-C276-4386-BBBE-27743662B98A}" srcOrd="1" destOrd="0" parTransId="{38802C60-00F5-4DF9-A6FC-38C2D1A5D404}" sibTransId="{C2D6DC12-CDBF-4D67-A72E-5889B79C6FFB}"/>
    <dgm:cxn modelId="{CA26B0F3-5BBA-4B72-B1E8-7C1F83682022}" type="presOf" srcId="{9A438B40-7DD3-4B6A-A4A8-B500FE615A13}" destId="{0BE9236C-1A9C-4B25-B3C4-564326EF9C96}" srcOrd="1" destOrd="0" presId="urn:microsoft.com/office/officeart/2005/8/layout/orgChart1"/>
    <dgm:cxn modelId="{01CA1CD4-953B-41A4-AE5C-93573F9C70D5}" type="presParOf" srcId="{28A626C9-5F7F-4CB1-A5D4-2315993D2B46}" destId="{2314D21F-8079-4C8E-8F95-F329ED83CED7}" srcOrd="0" destOrd="0" presId="urn:microsoft.com/office/officeart/2005/8/layout/orgChart1"/>
    <dgm:cxn modelId="{7C05E85E-74AC-4202-9DCE-AAA9E2C15FAA}" type="presParOf" srcId="{2314D21F-8079-4C8E-8F95-F329ED83CED7}" destId="{2BC81ACF-64E7-4803-A678-D203F390EFF4}" srcOrd="0" destOrd="0" presId="urn:microsoft.com/office/officeart/2005/8/layout/orgChart1"/>
    <dgm:cxn modelId="{739F7138-50E5-4F5B-A69F-6832B3FE1EDD}" type="presParOf" srcId="{2BC81ACF-64E7-4803-A678-D203F390EFF4}" destId="{4ADFCF38-57BE-453B-900A-34F4402D90C9}" srcOrd="0" destOrd="0" presId="urn:microsoft.com/office/officeart/2005/8/layout/orgChart1"/>
    <dgm:cxn modelId="{15CBD9C2-93F5-4752-825A-4B0EF2B1BED4}" type="presParOf" srcId="{2BC81ACF-64E7-4803-A678-D203F390EFF4}" destId="{C9C01472-3754-4788-9BAD-0A723690E1CB}" srcOrd="1" destOrd="0" presId="urn:microsoft.com/office/officeart/2005/8/layout/orgChart1"/>
    <dgm:cxn modelId="{952A2979-482F-40F9-ABC6-AF448779F208}" type="presParOf" srcId="{2314D21F-8079-4C8E-8F95-F329ED83CED7}" destId="{BC33CB11-193A-4B9D-BDB7-ACFB39AE8252}" srcOrd="1" destOrd="0" presId="urn:microsoft.com/office/officeart/2005/8/layout/orgChart1"/>
    <dgm:cxn modelId="{EC291CD7-FBDA-4448-A84A-824C0C52553E}" type="presParOf" srcId="{BC33CB11-193A-4B9D-BDB7-ACFB39AE8252}" destId="{F5D14C84-8D52-420E-B90C-BA6C1E2F84F3}" srcOrd="0" destOrd="0" presId="urn:microsoft.com/office/officeart/2005/8/layout/orgChart1"/>
    <dgm:cxn modelId="{83FCA34A-2670-4C67-9ADF-7A0EBEB26664}" type="presParOf" srcId="{BC33CB11-193A-4B9D-BDB7-ACFB39AE8252}" destId="{D7838633-6F01-4632-AF69-A62458F71A1B}" srcOrd="1" destOrd="0" presId="urn:microsoft.com/office/officeart/2005/8/layout/orgChart1"/>
    <dgm:cxn modelId="{20095E39-E6C5-4698-8F99-C500E229AD74}" type="presParOf" srcId="{D7838633-6F01-4632-AF69-A62458F71A1B}" destId="{2C64B1BD-232B-4DCE-9E73-13331045C324}" srcOrd="0" destOrd="0" presId="urn:microsoft.com/office/officeart/2005/8/layout/orgChart1"/>
    <dgm:cxn modelId="{40E18E6B-6E55-4661-A966-258C5C7DB725}" type="presParOf" srcId="{2C64B1BD-232B-4DCE-9E73-13331045C324}" destId="{8453132A-7784-4EF9-A061-F04D029A57A7}" srcOrd="0" destOrd="0" presId="urn:microsoft.com/office/officeart/2005/8/layout/orgChart1"/>
    <dgm:cxn modelId="{79FA06D2-CBA4-470D-A062-E466AD56A467}" type="presParOf" srcId="{2C64B1BD-232B-4DCE-9E73-13331045C324}" destId="{0BE9236C-1A9C-4B25-B3C4-564326EF9C96}" srcOrd="1" destOrd="0" presId="urn:microsoft.com/office/officeart/2005/8/layout/orgChart1"/>
    <dgm:cxn modelId="{D346990A-8CFE-4A50-828D-2A8AC15E3248}" type="presParOf" srcId="{D7838633-6F01-4632-AF69-A62458F71A1B}" destId="{FBEEFE36-F9C0-45B1-A83F-D1764CDE9C70}" srcOrd="1" destOrd="0" presId="urn:microsoft.com/office/officeart/2005/8/layout/orgChart1"/>
    <dgm:cxn modelId="{D9CB51B9-4A75-45C7-83A7-3018A0F16205}" type="presParOf" srcId="{FBEEFE36-F9C0-45B1-A83F-D1764CDE9C70}" destId="{8F4A8E09-0B3F-474E-8927-2A78B87C9A3C}" srcOrd="0" destOrd="0" presId="urn:microsoft.com/office/officeart/2005/8/layout/orgChart1"/>
    <dgm:cxn modelId="{4DDC010E-EC69-4B2F-AB9B-16C7701B9A06}" type="presParOf" srcId="{FBEEFE36-F9C0-45B1-A83F-D1764CDE9C70}" destId="{95ED3277-A56B-4AEF-BBC5-DB8B2AD6A550}" srcOrd="1" destOrd="0" presId="urn:microsoft.com/office/officeart/2005/8/layout/orgChart1"/>
    <dgm:cxn modelId="{C99B65FF-1E46-4F40-AC20-072FD47DDD7A}" type="presParOf" srcId="{95ED3277-A56B-4AEF-BBC5-DB8B2AD6A550}" destId="{E43A50FB-9843-4A57-8DCA-52BC32FAEB00}" srcOrd="0" destOrd="0" presId="urn:microsoft.com/office/officeart/2005/8/layout/orgChart1"/>
    <dgm:cxn modelId="{48E97F9B-F941-4FCD-8D3F-6ECD8D6E0D1E}" type="presParOf" srcId="{E43A50FB-9843-4A57-8DCA-52BC32FAEB00}" destId="{0943B762-1060-44C7-8201-32BAA4462A53}" srcOrd="0" destOrd="0" presId="urn:microsoft.com/office/officeart/2005/8/layout/orgChart1"/>
    <dgm:cxn modelId="{C048B24B-7548-4FD3-AF7B-9E7A35DABE30}" type="presParOf" srcId="{E43A50FB-9843-4A57-8DCA-52BC32FAEB00}" destId="{B76961B6-7842-4352-9A88-99A0193F1CFA}" srcOrd="1" destOrd="0" presId="urn:microsoft.com/office/officeart/2005/8/layout/orgChart1"/>
    <dgm:cxn modelId="{7BCE7E37-5533-4922-B1CC-EC3AD3A58C05}" type="presParOf" srcId="{95ED3277-A56B-4AEF-BBC5-DB8B2AD6A550}" destId="{E89A04A3-CEA2-445F-9657-DC6532CA6044}" srcOrd="1" destOrd="0" presId="urn:microsoft.com/office/officeart/2005/8/layout/orgChart1"/>
    <dgm:cxn modelId="{DCDFB0AA-3843-4FB7-A066-CA377C851AE5}" type="presParOf" srcId="{95ED3277-A56B-4AEF-BBC5-DB8B2AD6A550}" destId="{D4ABC0D8-120C-4450-995C-BB48E0C862CB}" srcOrd="2" destOrd="0" presId="urn:microsoft.com/office/officeart/2005/8/layout/orgChart1"/>
    <dgm:cxn modelId="{C1FE2B01-3A54-4E19-98C5-4316162A21BE}" type="presParOf" srcId="{FBEEFE36-F9C0-45B1-A83F-D1764CDE9C70}" destId="{214CA383-3059-4D82-81CF-6016431D30F4}" srcOrd="2" destOrd="0" presId="urn:microsoft.com/office/officeart/2005/8/layout/orgChart1"/>
    <dgm:cxn modelId="{ABD6FA20-A6DE-41F1-8F39-34DEA2D4991F}" type="presParOf" srcId="{FBEEFE36-F9C0-45B1-A83F-D1764CDE9C70}" destId="{8B2EA858-2711-47CA-B5AB-1F1CB6118D03}" srcOrd="3" destOrd="0" presId="urn:microsoft.com/office/officeart/2005/8/layout/orgChart1"/>
    <dgm:cxn modelId="{9592D94F-4AF0-499C-81CC-070688A42C47}" type="presParOf" srcId="{8B2EA858-2711-47CA-B5AB-1F1CB6118D03}" destId="{A4E047E9-B067-4BDE-A313-835D466B9A27}" srcOrd="0" destOrd="0" presId="urn:microsoft.com/office/officeart/2005/8/layout/orgChart1"/>
    <dgm:cxn modelId="{59B00DD9-4EFC-4D04-8813-C120ACC8EA53}" type="presParOf" srcId="{A4E047E9-B067-4BDE-A313-835D466B9A27}" destId="{59B24A82-A8CD-4208-90F1-3A37611333DF}" srcOrd="0" destOrd="0" presId="urn:microsoft.com/office/officeart/2005/8/layout/orgChart1"/>
    <dgm:cxn modelId="{1184F2C8-5997-4E85-9CE1-A50153299D2D}" type="presParOf" srcId="{A4E047E9-B067-4BDE-A313-835D466B9A27}" destId="{6A2E31AC-BA43-4168-813B-DE9057196457}" srcOrd="1" destOrd="0" presId="urn:microsoft.com/office/officeart/2005/8/layout/orgChart1"/>
    <dgm:cxn modelId="{DB69A6A6-9E63-470D-A3CD-B1C025F89794}" type="presParOf" srcId="{8B2EA858-2711-47CA-B5AB-1F1CB6118D03}" destId="{2F8C1660-365B-4D55-99C1-6D2E5A8EF665}" srcOrd="1" destOrd="0" presId="urn:microsoft.com/office/officeart/2005/8/layout/orgChart1"/>
    <dgm:cxn modelId="{35C4DE30-5670-4E19-8B1B-491F97403D9C}" type="presParOf" srcId="{8B2EA858-2711-47CA-B5AB-1F1CB6118D03}" destId="{19EE7530-FEC8-4306-B427-789D42E0BCA1}" srcOrd="2" destOrd="0" presId="urn:microsoft.com/office/officeart/2005/8/layout/orgChart1"/>
    <dgm:cxn modelId="{9FAA7F96-7968-4933-9195-DAE5E5D62FBA}" type="presParOf" srcId="{D7838633-6F01-4632-AF69-A62458F71A1B}" destId="{8D283E2A-9941-4C1D-B66D-EB5CC30AB1C3}" srcOrd="2" destOrd="0" presId="urn:microsoft.com/office/officeart/2005/8/layout/orgChart1"/>
    <dgm:cxn modelId="{56AE4AA9-A66B-4E9F-8AC7-06A5F3FD9953}" type="presParOf" srcId="{BC33CB11-193A-4B9D-BDB7-ACFB39AE8252}" destId="{7D9DD010-3F7A-4D82-8BEF-97AAF28C1818}" srcOrd="2" destOrd="0" presId="urn:microsoft.com/office/officeart/2005/8/layout/orgChart1"/>
    <dgm:cxn modelId="{ED1CB3E2-4781-4B9C-B019-C6F9AF4EC70E}" type="presParOf" srcId="{BC33CB11-193A-4B9D-BDB7-ACFB39AE8252}" destId="{4304A90D-526E-43EE-9E04-9D2CB2002451}" srcOrd="3" destOrd="0" presId="urn:microsoft.com/office/officeart/2005/8/layout/orgChart1"/>
    <dgm:cxn modelId="{FB4D7FA4-F7B8-4F79-86FE-E75878421F8A}" type="presParOf" srcId="{4304A90D-526E-43EE-9E04-9D2CB2002451}" destId="{AD4F0A4E-139A-4D38-AF69-4A536250F5FE}" srcOrd="0" destOrd="0" presId="urn:microsoft.com/office/officeart/2005/8/layout/orgChart1"/>
    <dgm:cxn modelId="{1D4F30CD-AD8E-4BB1-9B68-1965104FA90D}" type="presParOf" srcId="{AD4F0A4E-139A-4D38-AF69-4A536250F5FE}" destId="{6F4730A7-C4EF-4BEB-B015-D962DAC7CB1B}" srcOrd="0" destOrd="0" presId="urn:microsoft.com/office/officeart/2005/8/layout/orgChart1"/>
    <dgm:cxn modelId="{F3014EF9-8925-4F18-8FA2-8155152A5448}" type="presParOf" srcId="{AD4F0A4E-139A-4D38-AF69-4A536250F5FE}" destId="{66DDF06E-A676-4889-9E50-3E90281742A6}" srcOrd="1" destOrd="0" presId="urn:microsoft.com/office/officeart/2005/8/layout/orgChart1"/>
    <dgm:cxn modelId="{0F59F9A6-78B3-4B34-9720-1612656AD0E4}" type="presParOf" srcId="{4304A90D-526E-43EE-9E04-9D2CB2002451}" destId="{ABA735EA-E7D8-49AE-96BD-FA4C5F7AB361}" srcOrd="1" destOrd="0" presId="urn:microsoft.com/office/officeart/2005/8/layout/orgChart1"/>
    <dgm:cxn modelId="{B4639AE1-FE41-4132-86EF-F2A1D0511230}" type="presParOf" srcId="{4304A90D-526E-43EE-9E04-9D2CB2002451}" destId="{100B00D9-BA45-409F-86C6-AFE02B2C8532}" srcOrd="2" destOrd="0" presId="urn:microsoft.com/office/officeart/2005/8/layout/orgChart1"/>
    <dgm:cxn modelId="{960AE552-BE36-4631-8CFF-437F23BF32FF}" type="presParOf" srcId="{2314D21F-8079-4C8E-8F95-F329ED83CED7}" destId="{67767BE9-AAC6-4294-9E71-2063380E76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8623A1-1527-4F21-89E7-ACE2CF8A03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58D5AE3-FFEB-4741-8AD7-2701B99421EE}">
      <dgm:prSet phldrT="[Text]"/>
      <dgm:spPr/>
      <dgm:t>
        <a:bodyPr/>
        <a:lstStyle/>
        <a:p>
          <a:r>
            <a:rPr lang="en-US" dirty="0"/>
            <a:t>Data Mining Methods</a:t>
          </a:r>
        </a:p>
      </dgm:t>
    </dgm:pt>
    <dgm:pt modelId="{09758E41-55BD-4E05-9065-67244EDD834E}" type="parTrans" cxnId="{E1AF5820-3FEE-408B-AAF5-4D1C5FB64F78}">
      <dgm:prSet/>
      <dgm:spPr/>
      <dgm:t>
        <a:bodyPr/>
        <a:lstStyle/>
        <a:p>
          <a:endParaRPr lang="en-US"/>
        </a:p>
      </dgm:t>
    </dgm:pt>
    <dgm:pt modelId="{6A6C3A3B-E6D2-4E1D-8961-18C114EE45DE}" type="sibTrans" cxnId="{E1AF5820-3FEE-408B-AAF5-4D1C5FB64F78}">
      <dgm:prSet/>
      <dgm:spPr/>
      <dgm:t>
        <a:bodyPr/>
        <a:lstStyle/>
        <a:p>
          <a:endParaRPr lang="en-US"/>
        </a:p>
      </dgm:t>
    </dgm:pt>
    <dgm:pt modelId="{A8B340B1-766B-4F84-92E7-3B44E4B59C82}">
      <dgm:prSet phldrT="[Text]"/>
      <dgm:spPr/>
      <dgm:t>
        <a:bodyPr/>
        <a:lstStyle/>
        <a:p>
          <a:r>
            <a:rPr lang="en-US" dirty="0"/>
            <a:t>Model Representation</a:t>
          </a:r>
        </a:p>
      </dgm:t>
    </dgm:pt>
    <dgm:pt modelId="{FEEFE755-E589-4684-9899-5F26236BBD39}" type="parTrans" cxnId="{09EF7C61-EF97-4B5C-9E69-73AC27BD8F30}">
      <dgm:prSet/>
      <dgm:spPr/>
      <dgm:t>
        <a:bodyPr/>
        <a:lstStyle/>
        <a:p>
          <a:endParaRPr lang="en-US"/>
        </a:p>
      </dgm:t>
    </dgm:pt>
    <dgm:pt modelId="{9329EE5A-96BA-42E0-BB92-62C3D48A595D}" type="sibTrans" cxnId="{09EF7C61-EF97-4B5C-9E69-73AC27BD8F30}">
      <dgm:prSet/>
      <dgm:spPr/>
      <dgm:t>
        <a:bodyPr/>
        <a:lstStyle/>
        <a:p>
          <a:endParaRPr lang="en-US"/>
        </a:p>
      </dgm:t>
    </dgm:pt>
    <dgm:pt modelId="{1AB9E7A7-0307-4DA1-9A77-A1B2D0360C2F}">
      <dgm:prSet phldrT="[Text]"/>
      <dgm:spPr/>
      <dgm:t>
        <a:bodyPr/>
        <a:lstStyle/>
        <a:p>
          <a:r>
            <a:rPr lang="en-US" dirty="0"/>
            <a:t>Model evaluation</a:t>
          </a:r>
        </a:p>
      </dgm:t>
    </dgm:pt>
    <dgm:pt modelId="{1129C367-2361-40DD-BC88-DF67FBDC3C96}" type="parTrans" cxnId="{29504B9C-B7A9-4AA1-A195-2B7072AF75AA}">
      <dgm:prSet/>
      <dgm:spPr/>
      <dgm:t>
        <a:bodyPr/>
        <a:lstStyle/>
        <a:p>
          <a:endParaRPr lang="en-US"/>
        </a:p>
      </dgm:t>
    </dgm:pt>
    <dgm:pt modelId="{08FECD9F-0742-4A6D-AE19-F77D6797BE0B}" type="sibTrans" cxnId="{29504B9C-B7A9-4AA1-A195-2B7072AF75AA}">
      <dgm:prSet/>
      <dgm:spPr/>
      <dgm:t>
        <a:bodyPr/>
        <a:lstStyle/>
        <a:p>
          <a:endParaRPr lang="en-US"/>
        </a:p>
      </dgm:t>
    </dgm:pt>
    <dgm:pt modelId="{8BB6C3A0-4E95-4D9B-8B6A-E86D8ABBDD49}">
      <dgm:prSet phldrT="[Text]"/>
      <dgm:spPr/>
      <dgm:t>
        <a:bodyPr/>
        <a:lstStyle/>
        <a:p>
          <a:r>
            <a:rPr lang="en-US" dirty="0"/>
            <a:t>Search</a:t>
          </a:r>
        </a:p>
      </dgm:t>
    </dgm:pt>
    <dgm:pt modelId="{2D7616AF-E2D9-4466-AF0B-E50330FBE7B5}" type="parTrans" cxnId="{1F2DEDFB-B020-4661-B557-E90D9AF4A442}">
      <dgm:prSet/>
      <dgm:spPr/>
      <dgm:t>
        <a:bodyPr/>
        <a:lstStyle/>
        <a:p>
          <a:endParaRPr lang="en-US"/>
        </a:p>
      </dgm:t>
    </dgm:pt>
    <dgm:pt modelId="{1595977D-06B6-4E91-801E-08815E106571}" type="sibTrans" cxnId="{1F2DEDFB-B020-4661-B557-E90D9AF4A442}">
      <dgm:prSet/>
      <dgm:spPr/>
      <dgm:t>
        <a:bodyPr/>
        <a:lstStyle/>
        <a:p>
          <a:endParaRPr lang="en-US"/>
        </a:p>
      </dgm:t>
    </dgm:pt>
    <dgm:pt modelId="{92E9D409-2C12-44A4-904D-D537F2370BBA}" type="pres">
      <dgm:prSet presAssocID="{BE8623A1-1527-4F21-89E7-ACE2CF8A039E}" presName="hierChild1" presStyleCnt="0">
        <dgm:presLayoutVars>
          <dgm:orgChart val="1"/>
          <dgm:chPref val="1"/>
          <dgm:dir/>
          <dgm:animOne val="branch"/>
          <dgm:animLvl val="lvl"/>
          <dgm:resizeHandles/>
        </dgm:presLayoutVars>
      </dgm:prSet>
      <dgm:spPr/>
    </dgm:pt>
    <dgm:pt modelId="{D010F4EC-5DF8-4355-B933-B231F15CED79}" type="pres">
      <dgm:prSet presAssocID="{858D5AE3-FFEB-4741-8AD7-2701B99421EE}" presName="hierRoot1" presStyleCnt="0">
        <dgm:presLayoutVars>
          <dgm:hierBranch val="init"/>
        </dgm:presLayoutVars>
      </dgm:prSet>
      <dgm:spPr/>
    </dgm:pt>
    <dgm:pt modelId="{EF864108-29B2-40B3-9157-9575040A5136}" type="pres">
      <dgm:prSet presAssocID="{858D5AE3-FFEB-4741-8AD7-2701B99421EE}" presName="rootComposite1" presStyleCnt="0"/>
      <dgm:spPr/>
    </dgm:pt>
    <dgm:pt modelId="{5A6EEAD6-BD96-4891-9C1A-4B2D1FE37763}" type="pres">
      <dgm:prSet presAssocID="{858D5AE3-FFEB-4741-8AD7-2701B99421EE}" presName="rootText1" presStyleLbl="node0" presStyleIdx="0" presStyleCnt="1">
        <dgm:presLayoutVars>
          <dgm:chPref val="3"/>
        </dgm:presLayoutVars>
      </dgm:prSet>
      <dgm:spPr/>
    </dgm:pt>
    <dgm:pt modelId="{BE00F58D-86F2-43B1-864E-FF34C72768A5}" type="pres">
      <dgm:prSet presAssocID="{858D5AE3-FFEB-4741-8AD7-2701B99421EE}" presName="rootConnector1" presStyleLbl="node1" presStyleIdx="0" presStyleCnt="0"/>
      <dgm:spPr/>
    </dgm:pt>
    <dgm:pt modelId="{E04A6816-596B-4C3D-B11C-9C4329BC7122}" type="pres">
      <dgm:prSet presAssocID="{858D5AE3-FFEB-4741-8AD7-2701B99421EE}" presName="hierChild2" presStyleCnt="0"/>
      <dgm:spPr/>
    </dgm:pt>
    <dgm:pt modelId="{91CB4374-6BEA-4844-B9ED-5384259BA855}" type="pres">
      <dgm:prSet presAssocID="{FEEFE755-E589-4684-9899-5F26236BBD39}" presName="Name37" presStyleLbl="parChTrans1D2" presStyleIdx="0" presStyleCnt="3"/>
      <dgm:spPr/>
    </dgm:pt>
    <dgm:pt modelId="{D73C2F2C-FAC7-44C1-B57E-2CC1689F9183}" type="pres">
      <dgm:prSet presAssocID="{A8B340B1-766B-4F84-92E7-3B44E4B59C82}" presName="hierRoot2" presStyleCnt="0">
        <dgm:presLayoutVars>
          <dgm:hierBranch val="init"/>
        </dgm:presLayoutVars>
      </dgm:prSet>
      <dgm:spPr/>
    </dgm:pt>
    <dgm:pt modelId="{0C095B6B-237A-4730-B5B8-6C38250FAC45}" type="pres">
      <dgm:prSet presAssocID="{A8B340B1-766B-4F84-92E7-3B44E4B59C82}" presName="rootComposite" presStyleCnt="0"/>
      <dgm:spPr/>
    </dgm:pt>
    <dgm:pt modelId="{7A2D0AAB-10BE-4F30-838B-38F8C82E2E26}" type="pres">
      <dgm:prSet presAssocID="{A8B340B1-766B-4F84-92E7-3B44E4B59C82}" presName="rootText" presStyleLbl="node2" presStyleIdx="0" presStyleCnt="3">
        <dgm:presLayoutVars>
          <dgm:chPref val="3"/>
        </dgm:presLayoutVars>
      </dgm:prSet>
      <dgm:spPr/>
    </dgm:pt>
    <dgm:pt modelId="{18E789C9-0EC3-4978-A4CF-58DAED13585F}" type="pres">
      <dgm:prSet presAssocID="{A8B340B1-766B-4F84-92E7-3B44E4B59C82}" presName="rootConnector" presStyleLbl="node2" presStyleIdx="0" presStyleCnt="3"/>
      <dgm:spPr/>
    </dgm:pt>
    <dgm:pt modelId="{0150E799-300F-457E-94A1-52F44495709D}" type="pres">
      <dgm:prSet presAssocID="{A8B340B1-766B-4F84-92E7-3B44E4B59C82}" presName="hierChild4" presStyleCnt="0"/>
      <dgm:spPr/>
    </dgm:pt>
    <dgm:pt modelId="{7D65F83E-4631-442B-B82C-3FEC6AC486D2}" type="pres">
      <dgm:prSet presAssocID="{A8B340B1-766B-4F84-92E7-3B44E4B59C82}" presName="hierChild5" presStyleCnt="0"/>
      <dgm:spPr/>
    </dgm:pt>
    <dgm:pt modelId="{AFFBD53D-225D-4C1B-AEC5-AC275E352A50}" type="pres">
      <dgm:prSet presAssocID="{1129C367-2361-40DD-BC88-DF67FBDC3C96}" presName="Name37" presStyleLbl="parChTrans1D2" presStyleIdx="1" presStyleCnt="3"/>
      <dgm:spPr/>
    </dgm:pt>
    <dgm:pt modelId="{784AB933-3C72-4FC4-9575-E87CBD856215}" type="pres">
      <dgm:prSet presAssocID="{1AB9E7A7-0307-4DA1-9A77-A1B2D0360C2F}" presName="hierRoot2" presStyleCnt="0">
        <dgm:presLayoutVars>
          <dgm:hierBranch val="init"/>
        </dgm:presLayoutVars>
      </dgm:prSet>
      <dgm:spPr/>
    </dgm:pt>
    <dgm:pt modelId="{2FCD45DB-2318-4B4F-8571-020A31C1B920}" type="pres">
      <dgm:prSet presAssocID="{1AB9E7A7-0307-4DA1-9A77-A1B2D0360C2F}" presName="rootComposite" presStyleCnt="0"/>
      <dgm:spPr/>
    </dgm:pt>
    <dgm:pt modelId="{739BAC8A-2C1A-4702-A23C-1F848FB55821}" type="pres">
      <dgm:prSet presAssocID="{1AB9E7A7-0307-4DA1-9A77-A1B2D0360C2F}" presName="rootText" presStyleLbl="node2" presStyleIdx="1" presStyleCnt="3">
        <dgm:presLayoutVars>
          <dgm:chPref val="3"/>
        </dgm:presLayoutVars>
      </dgm:prSet>
      <dgm:spPr/>
    </dgm:pt>
    <dgm:pt modelId="{F6F6F99A-838E-4BF0-84D7-55D956226183}" type="pres">
      <dgm:prSet presAssocID="{1AB9E7A7-0307-4DA1-9A77-A1B2D0360C2F}" presName="rootConnector" presStyleLbl="node2" presStyleIdx="1" presStyleCnt="3"/>
      <dgm:spPr/>
    </dgm:pt>
    <dgm:pt modelId="{63208B9E-90D8-4130-9505-367D490511E0}" type="pres">
      <dgm:prSet presAssocID="{1AB9E7A7-0307-4DA1-9A77-A1B2D0360C2F}" presName="hierChild4" presStyleCnt="0"/>
      <dgm:spPr/>
    </dgm:pt>
    <dgm:pt modelId="{C26DAD61-6BA9-4E50-B6FD-F8D00E98E74E}" type="pres">
      <dgm:prSet presAssocID="{1AB9E7A7-0307-4DA1-9A77-A1B2D0360C2F}" presName="hierChild5" presStyleCnt="0"/>
      <dgm:spPr/>
    </dgm:pt>
    <dgm:pt modelId="{7F54B59D-514B-4EEE-A4A6-DBD6DC9598F5}" type="pres">
      <dgm:prSet presAssocID="{2D7616AF-E2D9-4466-AF0B-E50330FBE7B5}" presName="Name37" presStyleLbl="parChTrans1D2" presStyleIdx="2" presStyleCnt="3"/>
      <dgm:spPr/>
    </dgm:pt>
    <dgm:pt modelId="{A2D7CF60-9B7E-46DD-A035-501963178B69}" type="pres">
      <dgm:prSet presAssocID="{8BB6C3A0-4E95-4D9B-8B6A-E86D8ABBDD49}" presName="hierRoot2" presStyleCnt="0">
        <dgm:presLayoutVars>
          <dgm:hierBranch val="init"/>
        </dgm:presLayoutVars>
      </dgm:prSet>
      <dgm:spPr/>
    </dgm:pt>
    <dgm:pt modelId="{3468A0FE-3615-46B0-A433-10A8398313D6}" type="pres">
      <dgm:prSet presAssocID="{8BB6C3A0-4E95-4D9B-8B6A-E86D8ABBDD49}" presName="rootComposite" presStyleCnt="0"/>
      <dgm:spPr/>
    </dgm:pt>
    <dgm:pt modelId="{D2C5DA14-3904-465C-8F72-010531EC3E66}" type="pres">
      <dgm:prSet presAssocID="{8BB6C3A0-4E95-4D9B-8B6A-E86D8ABBDD49}" presName="rootText" presStyleLbl="node2" presStyleIdx="2" presStyleCnt="3">
        <dgm:presLayoutVars>
          <dgm:chPref val="3"/>
        </dgm:presLayoutVars>
      </dgm:prSet>
      <dgm:spPr/>
    </dgm:pt>
    <dgm:pt modelId="{80DE4805-3296-4E1B-B9E8-0E4ACEF69191}" type="pres">
      <dgm:prSet presAssocID="{8BB6C3A0-4E95-4D9B-8B6A-E86D8ABBDD49}" presName="rootConnector" presStyleLbl="node2" presStyleIdx="2" presStyleCnt="3"/>
      <dgm:spPr/>
    </dgm:pt>
    <dgm:pt modelId="{CA68CB44-79E3-4546-AF2B-E9A7D0C51625}" type="pres">
      <dgm:prSet presAssocID="{8BB6C3A0-4E95-4D9B-8B6A-E86D8ABBDD49}" presName="hierChild4" presStyleCnt="0"/>
      <dgm:spPr/>
    </dgm:pt>
    <dgm:pt modelId="{77ABD128-BC13-4E60-BDFB-D83A38A7ED57}" type="pres">
      <dgm:prSet presAssocID="{8BB6C3A0-4E95-4D9B-8B6A-E86D8ABBDD49}" presName="hierChild5" presStyleCnt="0"/>
      <dgm:spPr/>
    </dgm:pt>
    <dgm:pt modelId="{0A921ACA-34F6-4AD0-836A-39BF56E41588}" type="pres">
      <dgm:prSet presAssocID="{858D5AE3-FFEB-4741-8AD7-2701B99421EE}" presName="hierChild3" presStyleCnt="0"/>
      <dgm:spPr/>
    </dgm:pt>
  </dgm:ptLst>
  <dgm:cxnLst>
    <dgm:cxn modelId="{1E578B0E-5F70-4369-8058-BC84D084C8B5}" type="presOf" srcId="{1129C367-2361-40DD-BC88-DF67FBDC3C96}" destId="{AFFBD53D-225D-4C1B-AEC5-AC275E352A50}" srcOrd="0" destOrd="0" presId="urn:microsoft.com/office/officeart/2005/8/layout/orgChart1"/>
    <dgm:cxn modelId="{243AE716-77B1-43CF-BAE1-278CA1B764FA}" type="presOf" srcId="{858D5AE3-FFEB-4741-8AD7-2701B99421EE}" destId="{BE00F58D-86F2-43B1-864E-FF34C72768A5}" srcOrd="1" destOrd="0" presId="urn:microsoft.com/office/officeart/2005/8/layout/orgChart1"/>
    <dgm:cxn modelId="{4D488717-61BC-40FB-B016-CA3945A8AA40}" type="presOf" srcId="{8BB6C3A0-4E95-4D9B-8B6A-E86D8ABBDD49}" destId="{D2C5DA14-3904-465C-8F72-010531EC3E66}" srcOrd="0" destOrd="0" presId="urn:microsoft.com/office/officeart/2005/8/layout/orgChart1"/>
    <dgm:cxn modelId="{E1AF5820-3FEE-408B-AAF5-4D1C5FB64F78}" srcId="{BE8623A1-1527-4F21-89E7-ACE2CF8A039E}" destId="{858D5AE3-FFEB-4741-8AD7-2701B99421EE}" srcOrd="0" destOrd="0" parTransId="{09758E41-55BD-4E05-9065-67244EDD834E}" sibTransId="{6A6C3A3B-E6D2-4E1D-8961-18C114EE45DE}"/>
    <dgm:cxn modelId="{09EF7C61-EF97-4B5C-9E69-73AC27BD8F30}" srcId="{858D5AE3-FFEB-4741-8AD7-2701B99421EE}" destId="{A8B340B1-766B-4F84-92E7-3B44E4B59C82}" srcOrd="0" destOrd="0" parTransId="{FEEFE755-E589-4684-9899-5F26236BBD39}" sibTransId="{9329EE5A-96BA-42E0-BB92-62C3D48A595D}"/>
    <dgm:cxn modelId="{200D7D42-68A1-4AB0-8D7B-0189B8F6F845}" type="presOf" srcId="{A8B340B1-766B-4F84-92E7-3B44E4B59C82}" destId="{7A2D0AAB-10BE-4F30-838B-38F8C82E2E26}" srcOrd="0" destOrd="0" presId="urn:microsoft.com/office/officeart/2005/8/layout/orgChart1"/>
    <dgm:cxn modelId="{002A7567-1281-4066-86BF-73739643826F}" type="presOf" srcId="{8BB6C3A0-4E95-4D9B-8B6A-E86D8ABBDD49}" destId="{80DE4805-3296-4E1B-B9E8-0E4ACEF69191}" srcOrd="1" destOrd="0" presId="urn:microsoft.com/office/officeart/2005/8/layout/orgChart1"/>
    <dgm:cxn modelId="{CAC80368-9F2A-41A4-AC41-F42105F852A1}" type="presOf" srcId="{1AB9E7A7-0307-4DA1-9A77-A1B2D0360C2F}" destId="{F6F6F99A-838E-4BF0-84D7-55D956226183}" srcOrd="1" destOrd="0" presId="urn:microsoft.com/office/officeart/2005/8/layout/orgChart1"/>
    <dgm:cxn modelId="{D9827387-FB18-4F08-9378-527E5FC6EB73}" type="presOf" srcId="{2D7616AF-E2D9-4466-AF0B-E50330FBE7B5}" destId="{7F54B59D-514B-4EEE-A4A6-DBD6DC9598F5}" srcOrd="0" destOrd="0" presId="urn:microsoft.com/office/officeart/2005/8/layout/orgChart1"/>
    <dgm:cxn modelId="{EF33C689-285C-43C2-9D25-422DABC6202F}" type="presOf" srcId="{858D5AE3-FFEB-4741-8AD7-2701B99421EE}" destId="{5A6EEAD6-BD96-4891-9C1A-4B2D1FE37763}" srcOrd="0" destOrd="0" presId="urn:microsoft.com/office/officeart/2005/8/layout/orgChart1"/>
    <dgm:cxn modelId="{29504B9C-B7A9-4AA1-A195-2B7072AF75AA}" srcId="{858D5AE3-FFEB-4741-8AD7-2701B99421EE}" destId="{1AB9E7A7-0307-4DA1-9A77-A1B2D0360C2F}" srcOrd="1" destOrd="0" parTransId="{1129C367-2361-40DD-BC88-DF67FBDC3C96}" sibTransId="{08FECD9F-0742-4A6D-AE19-F77D6797BE0B}"/>
    <dgm:cxn modelId="{02095FBF-BEED-472B-802B-5EBDB8F8C3C6}" type="presOf" srcId="{BE8623A1-1527-4F21-89E7-ACE2CF8A039E}" destId="{92E9D409-2C12-44A4-904D-D537F2370BBA}" srcOrd="0" destOrd="0" presId="urn:microsoft.com/office/officeart/2005/8/layout/orgChart1"/>
    <dgm:cxn modelId="{B6F521C9-6E9D-455C-A78A-0184FBB437FD}" type="presOf" srcId="{A8B340B1-766B-4F84-92E7-3B44E4B59C82}" destId="{18E789C9-0EC3-4978-A4CF-58DAED13585F}" srcOrd="1" destOrd="0" presId="urn:microsoft.com/office/officeart/2005/8/layout/orgChart1"/>
    <dgm:cxn modelId="{EC3332E1-9776-41E0-BFC2-87D566B83CBD}" type="presOf" srcId="{FEEFE755-E589-4684-9899-5F26236BBD39}" destId="{91CB4374-6BEA-4844-B9ED-5384259BA855}" srcOrd="0" destOrd="0" presId="urn:microsoft.com/office/officeart/2005/8/layout/orgChart1"/>
    <dgm:cxn modelId="{F83790E4-A773-449E-B075-8FABFAB66860}" type="presOf" srcId="{1AB9E7A7-0307-4DA1-9A77-A1B2D0360C2F}" destId="{739BAC8A-2C1A-4702-A23C-1F848FB55821}" srcOrd="0" destOrd="0" presId="urn:microsoft.com/office/officeart/2005/8/layout/orgChart1"/>
    <dgm:cxn modelId="{1F2DEDFB-B020-4661-B557-E90D9AF4A442}" srcId="{858D5AE3-FFEB-4741-8AD7-2701B99421EE}" destId="{8BB6C3A0-4E95-4D9B-8B6A-E86D8ABBDD49}" srcOrd="2" destOrd="0" parTransId="{2D7616AF-E2D9-4466-AF0B-E50330FBE7B5}" sibTransId="{1595977D-06B6-4E91-801E-08815E106571}"/>
    <dgm:cxn modelId="{E237DB34-13F8-4473-970F-416F003D9AB4}" type="presParOf" srcId="{92E9D409-2C12-44A4-904D-D537F2370BBA}" destId="{D010F4EC-5DF8-4355-B933-B231F15CED79}" srcOrd="0" destOrd="0" presId="urn:microsoft.com/office/officeart/2005/8/layout/orgChart1"/>
    <dgm:cxn modelId="{100D973F-07A4-45F6-8E5F-F023FA86372E}" type="presParOf" srcId="{D010F4EC-5DF8-4355-B933-B231F15CED79}" destId="{EF864108-29B2-40B3-9157-9575040A5136}" srcOrd="0" destOrd="0" presId="urn:microsoft.com/office/officeart/2005/8/layout/orgChart1"/>
    <dgm:cxn modelId="{7F5047C7-0838-4A9D-8273-1397DF2F593A}" type="presParOf" srcId="{EF864108-29B2-40B3-9157-9575040A5136}" destId="{5A6EEAD6-BD96-4891-9C1A-4B2D1FE37763}" srcOrd="0" destOrd="0" presId="urn:microsoft.com/office/officeart/2005/8/layout/orgChart1"/>
    <dgm:cxn modelId="{9651691C-E153-46F1-80D9-E534634EA0BE}" type="presParOf" srcId="{EF864108-29B2-40B3-9157-9575040A5136}" destId="{BE00F58D-86F2-43B1-864E-FF34C72768A5}" srcOrd="1" destOrd="0" presId="urn:microsoft.com/office/officeart/2005/8/layout/orgChart1"/>
    <dgm:cxn modelId="{01D1E4A2-A7A9-4B4C-B446-8E73166A4B9A}" type="presParOf" srcId="{D010F4EC-5DF8-4355-B933-B231F15CED79}" destId="{E04A6816-596B-4C3D-B11C-9C4329BC7122}" srcOrd="1" destOrd="0" presId="urn:microsoft.com/office/officeart/2005/8/layout/orgChart1"/>
    <dgm:cxn modelId="{78CEB70E-2A03-4ED1-B9A2-00943C913929}" type="presParOf" srcId="{E04A6816-596B-4C3D-B11C-9C4329BC7122}" destId="{91CB4374-6BEA-4844-B9ED-5384259BA855}" srcOrd="0" destOrd="0" presId="urn:microsoft.com/office/officeart/2005/8/layout/orgChart1"/>
    <dgm:cxn modelId="{65826515-29D3-4C40-AD74-2CAAEEB9C891}" type="presParOf" srcId="{E04A6816-596B-4C3D-B11C-9C4329BC7122}" destId="{D73C2F2C-FAC7-44C1-B57E-2CC1689F9183}" srcOrd="1" destOrd="0" presId="urn:microsoft.com/office/officeart/2005/8/layout/orgChart1"/>
    <dgm:cxn modelId="{21EA6FAE-B541-4454-B80B-2591658EB0FA}" type="presParOf" srcId="{D73C2F2C-FAC7-44C1-B57E-2CC1689F9183}" destId="{0C095B6B-237A-4730-B5B8-6C38250FAC45}" srcOrd="0" destOrd="0" presId="urn:microsoft.com/office/officeart/2005/8/layout/orgChart1"/>
    <dgm:cxn modelId="{8F8342F1-C07F-460B-8969-4239FDB19C13}" type="presParOf" srcId="{0C095B6B-237A-4730-B5B8-6C38250FAC45}" destId="{7A2D0AAB-10BE-4F30-838B-38F8C82E2E26}" srcOrd="0" destOrd="0" presId="urn:microsoft.com/office/officeart/2005/8/layout/orgChart1"/>
    <dgm:cxn modelId="{4D35DAD6-4B52-44F1-BEBE-7E8E917C6EF6}" type="presParOf" srcId="{0C095B6B-237A-4730-B5B8-6C38250FAC45}" destId="{18E789C9-0EC3-4978-A4CF-58DAED13585F}" srcOrd="1" destOrd="0" presId="urn:microsoft.com/office/officeart/2005/8/layout/orgChart1"/>
    <dgm:cxn modelId="{E8B32EC6-F705-4C5E-B489-3A4F21B42E32}" type="presParOf" srcId="{D73C2F2C-FAC7-44C1-B57E-2CC1689F9183}" destId="{0150E799-300F-457E-94A1-52F44495709D}" srcOrd="1" destOrd="0" presId="urn:microsoft.com/office/officeart/2005/8/layout/orgChart1"/>
    <dgm:cxn modelId="{66939DE7-EA34-4A6F-A748-B2B62FF4CCCA}" type="presParOf" srcId="{D73C2F2C-FAC7-44C1-B57E-2CC1689F9183}" destId="{7D65F83E-4631-442B-B82C-3FEC6AC486D2}" srcOrd="2" destOrd="0" presId="urn:microsoft.com/office/officeart/2005/8/layout/orgChart1"/>
    <dgm:cxn modelId="{41165DB3-6CE7-494D-839F-AAEE01035650}" type="presParOf" srcId="{E04A6816-596B-4C3D-B11C-9C4329BC7122}" destId="{AFFBD53D-225D-4C1B-AEC5-AC275E352A50}" srcOrd="2" destOrd="0" presId="urn:microsoft.com/office/officeart/2005/8/layout/orgChart1"/>
    <dgm:cxn modelId="{7806AD9F-3A22-4D7E-910F-3F1D0711970A}" type="presParOf" srcId="{E04A6816-596B-4C3D-B11C-9C4329BC7122}" destId="{784AB933-3C72-4FC4-9575-E87CBD856215}" srcOrd="3" destOrd="0" presId="urn:microsoft.com/office/officeart/2005/8/layout/orgChart1"/>
    <dgm:cxn modelId="{DD949EC4-FFF9-426A-888F-A44614F1796E}" type="presParOf" srcId="{784AB933-3C72-4FC4-9575-E87CBD856215}" destId="{2FCD45DB-2318-4B4F-8571-020A31C1B920}" srcOrd="0" destOrd="0" presId="urn:microsoft.com/office/officeart/2005/8/layout/orgChart1"/>
    <dgm:cxn modelId="{81DDBC3F-4CE1-4BDB-A015-80950D715BC1}" type="presParOf" srcId="{2FCD45DB-2318-4B4F-8571-020A31C1B920}" destId="{739BAC8A-2C1A-4702-A23C-1F848FB55821}" srcOrd="0" destOrd="0" presId="urn:microsoft.com/office/officeart/2005/8/layout/orgChart1"/>
    <dgm:cxn modelId="{A670346B-417E-40A9-B6A4-2DAFC7853ED1}" type="presParOf" srcId="{2FCD45DB-2318-4B4F-8571-020A31C1B920}" destId="{F6F6F99A-838E-4BF0-84D7-55D956226183}" srcOrd="1" destOrd="0" presId="urn:microsoft.com/office/officeart/2005/8/layout/orgChart1"/>
    <dgm:cxn modelId="{0BE003D8-E665-4DC5-95E6-4C106269C3FB}" type="presParOf" srcId="{784AB933-3C72-4FC4-9575-E87CBD856215}" destId="{63208B9E-90D8-4130-9505-367D490511E0}" srcOrd="1" destOrd="0" presId="urn:microsoft.com/office/officeart/2005/8/layout/orgChart1"/>
    <dgm:cxn modelId="{8F4C50B7-7EA5-4D83-BFAD-D6F1C3E83C2E}" type="presParOf" srcId="{784AB933-3C72-4FC4-9575-E87CBD856215}" destId="{C26DAD61-6BA9-4E50-B6FD-F8D00E98E74E}" srcOrd="2" destOrd="0" presId="urn:microsoft.com/office/officeart/2005/8/layout/orgChart1"/>
    <dgm:cxn modelId="{9C6BD7A3-B302-4B4D-9F4F-5205FA9B4DDC}" type="presParOf" srcId="{E04A6816-596B-4C3D-B11C-9C4329BC7122}" destId="{7F54B59D-514B-4EEE-A4A6-DBD6DC9598F5}" srcOrd="4" destOrd="0" presId="urn:microsoft.com/office/officeart/2005/8/layout/orgChart1"/>
    <dgm:cxn modelId="{AA20CAE1-4ABE-4C96-A8B2-7C87513F668B}" type="presParOf" srcId="{E04A6816-596B-4C3D-B11C-9C4329BC7122}" destId="{A2D7CF60-9B7E-46DD-A035-501963178B69}" srcOrd="5" destOrd="0" presId="urn:microsoft.com/office/officeart/2005/8/layout/orgChart1"/>
    <dgm:cxn modelId="{CCFB5758-41D7-4DD5-B1B9-72C122F1F601}" type="presParOf" srcId="{A2D7CF60-9B7E-46DD-A035-501963178B69}" destId="{3468A0FE-3615-46B0-A433-10A8398313D6}" srcOrd="0" destOrd="0" presId="urn:microsoft.com/office/officeart/2005/8/layout/orgChart1"/>
    <dgm:cxn modelId="{F030D1D5-8853-410F-93FD-45F7C7797975}" type="presParOf" srcId="{3468A0FE-3615-46B0-A433-10A8398313D6}" destId="{D2C5DA14-3904-465C-8F72-010531EC3E66}" srcOrd="0" destOrd="0" presId="urn:microsoft.com/office/officeart/2005/8/layout/orgChart1"/>
    <dgm:cxn modelId="{056ADB99-5F48-4DD8-91ED-FE8EB5CA1619}" type="presParOf" srcId="{3468A0FE-3615-46B0-A433-10A8398313D6}" destId="{80DE4805-3296-4E1B-B9E8-0E4ACEF69191}" srcOrd="1" destOrd="0" presId="urn:microsoft.com/office/officeart/2005/8/layout/orgChart1"/>
    <dgm:cxn modelId="{F3A44354-239F-4FB7-8F83-FFE2B95E5FFC}" type="presParOf" srcId="{A2D7CF60-9B7E-46DD-A035-501963178B69}" destId="{CA68CB44-79E3-4546-AF2B-E9A7D0C51625}" srcOrd="1" destOrd="0" presId="urn:microsoft.com/office/officeart/2005/8/layout/orgChart1"/>
    <dgm:cxn modelId="{ACC132EF-43BA-4402-B826-BC55887E4B8E}" type="presParOf" srcId="{A2D7CF60-9B7E-46DD-A035-501963178B69}" destId="{77ABD128-BC13-4E60-BDFB-D83A38A7ED57}" srcOrd="2" destOrd="0" presId="urn:microsoft.com/office/officeart/2005/8/layout/orgChart1"/>
    <dgm:cxn modelId="{7F096A80-D89C-464C-BB8A-F5A69FF3FB92}" type="presParOf" srcId="{D010F4EC-5DF8-4355-B933-B231F15CED79}" destId="{0A921ACA-34F6-4AD0-836A-39BF56E4158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DEFCB-3FB5-48A0-99EA-59BAABEC3413}"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FDFB9C3A-63E2-4AC0-8D5D-852A587EDA67}">
      <dgm:prSet/>
      <dgm:spPr/>
      <dgm:t>
        <a:bodyPr/>
        <a:lstStyle/>
        <a:p>
          <a:r>
            <a:rPr lang="en-US"/>
            <a:t>The model being used and its representation</a:t>
          </a:r>
        </a:p>
      </dgm:t>
    </dgm:pt>
    <dgm:pt modelId="{8114CFBE-01F2-4728-B868-40E747F744ED}" type="parTrans" cxnId="{34680003-8102-446F-B906-9D0571E98D41}">
      <dgm:prSet/>
      <dgm:spPr/>
      <dgm:t>
        <a:bodyPr/>
        <a:lstStyle/>
        <a:p>
          <a:endParaRPr lang="en-US"/>
        </a:p>
      </dgm:t>
    </dgm:pt>
    <dgm:pt modelId="{A89C2820-8B5C-4080-8F14-307FC2AC1E3B}" type="sibTrans" cxnId="{34680003-8102-446F-B906-9D0571E98D41}">
      <dgm:prSet/>
      <dgm:spPr/>
      <dgm:t>
        <a:bodyPr/>
        <a:lstStyle/>
        <a:p>
          <a:endParaRPr lang="en-US"/>
        </a:p>
      </dgm:t>
    </dgm:pt>
    <dgm:pt modelId="{DF2F1824-AEA7-4D9C-8D93-1594FA5FFD92}">
      <dgm:prSet/>
      <dgm:spPr/>
      <dgm:t>
        <a:bodyPr/>
        <a:lstStyle/>
        <a:p>
          <a:r>
            <a:rPr lang="en-US"/>
            <a:t>This refers to the language used to describe the patterns along with any representational assumptions</a:t>
          </a:r>
        </a:p>
      </dgm:t>
    </dgm:pt>
    <dgm:pt modelId="{72DCEF71-6D47-4911-847E-5BD97EA79072}" type="parTrans" cxnId="{C6E72E6F-4915-4A85-AA35-7C1946215985}">
      <dgm:prSet/>
      <dgm:spPr/>
      <dgm:t>
        <a:bodyPr/>
        <a:lstStyle/>
        <a:p>
          <a:endParaRPr lang="en-US"/>
        </a:p>
      </dgm:t>
    </dgm:pt>
    <dgm:pt modelId="{9739E179-6ED2-4B47-8E06-C60107C1BEA2}" type="sibTrans" cxnId="{C6E72E6F-4915-4A85-AA35-7C1946215985}">
      <dgm:prSet/>
      <dgm:spPr/>
      <dgm:t>
        <a:bodyPr/>
        <a:lstStyle/>
        <a:p>
          <a:endParaRPr lang="en-US"/>
        </a:p>
      </dgm:t>
    </dgm:pt>
    <dgm:pt modelId="{C1A42E36-5A68-4CFD-8037-9FF3077E45B5}">
      <dgm:prSet/>
      <dgm:spPr/>
      <dgm:t>
        <a:bodyPr/>
        <a:lstStyle/>
        <a:p>
          <a:r>
            <a:rPr lang="en-US"/>
            <a:t>A method to evaluate the model</a:t>
          </a:r>
        </a:p>
      </dgm:t>
    </dgm:pt>
    <dgm:pt modelId="{FCD1C737-9D02-437B-8348-C1824DC6E706}" type="parTrans" cxnId="{BA0FD3D2-7654-4FD6-B7AE-6B6916E04DA3}">
      <dgm:prSet/>
      <dgm:spPr/>
      <dgm:t>
        <a:bodyPr/>
        <a:lstStyle/>
        <a:p>
          <a:endParaRPr lang="en-US"/>
        </a:p>
      </dgm:t>
    </dgm:pt>
    <dgm:pt modelId="{A7735A9C-6045-4F72-BD4F-4FDCD7798543}" type="sibTrans" cxnId="{BA0FD3D2-7654-4FD6-B7AE-6B6916E04DA3}">
      <dgm:prSet/>
      <dgm:spPr/>
      <dgm:t>
        <a:bodyPr/>
        <a:lstStyle/>
        <a:p>
          <a:endParaRPr lang="en-US"/>
        </a:p>
      </dgm:t>
    </dgm:pt>
    <dgm:pt modelId="{DBF6DCD9-5490-4366-9563-F8B3ED956658}">
      <dgm:prSet/>
      <dgm:spPr/>
      <dgm:t>
        <a:bodyPr/>
        <a:lstStyle/>
        <a:p>
          <a:r>
            <a:rPr lang="en-US"/>
            <a:t>DM algorithms have an expected output, and quality of results based on this can be quantified through an evaluation metric (such as accuracy and error metrics)</a:t>
          </a:r>
        </a:p>
      </dgm:t>
    </dgm:pt>
    <dgm:pt modelId="{4BC307E3-A0B3-4CE0-A525-E5946A196204}" type="parTrans" cxnId="{41549327-8239-4F9D-8CCF-104BC5758C5F}">
      <dgm:prSet/>
      <dgm:spPr/>
      <dgm:t>
        <a:bodyPr/>
        <a:lstStyle/>
        <a:p>
          <a:endParaRPr lang="en-US"/>
        </a:p>
      </dgm:t>
    </dgm:pt>
    <dgm:pt modelId="{6ACFCD83-5A47-4956-8BDF-9C9E593815F3}" type="sibTrans" cxnId="{41549327-8239-4F9D-8CCF-104BC5758C5F}">
      <dgm:prSet/>
      <dgm:spPr/>
      <dgm:t>
        <a:bodyPr/>
        <a:lstStyle/>
        <a:p>
          <a:endParaRPr lang="en-US"/>
        </a:p>
      </dgm:t>
    </dgm:pt>
    <dgm:pt modelId="{96656C96-B937-42FC-B856-3FCE28415C9B}">
      <dgm:prSet/>
      <dgm:spPr/>
      <dgm:t>
        <a:bodyPr/>
        <a:lstStyle/>
        <a:p>
          <a:r>
            <a:rPr lang="en-US"/>
            <a:t>A search component</a:t>
          </a:r>
        </a:p>
      </dgm:t>
    </dgm:pt>
    <dgm:pt modelId="{E14BF0BC-8E95-4051-B78F-CAF9F4279FD8}" type="parTrans" cxnId="{387AA2DE-F492-4422-BC36-EE7B36B9C7F5}">
      <dgm:prSet/>
      <dgm:spPr/>
      <dgm:t>
        <a:bodyPr/>
        <a:lstStyle/>
        <a:p>
          <a:endParaRPr lang="en-US"/>
        </a:p>
      </dgm:t>
    </dgm:pt>
    <dgm:pt modelId="{13EF6ECF-24CF-46C2-BA73-CB86558A3D58}" type="sibTrans" cxnId="{387AA2DE-F492-4422-BC36-EE7B36B9C7F5}">
      <dgm:prSet/>
      <dgm:spPr/>
      <dgm:t>
        <a:bodyPr/>
        <a:lstStyle/>
        <a:p>
          <a:endParaRPr lang="en-US"/>
        </a:p>
      </dgm:t>
    </dgm:pt>
    <dgm:pt modelId="{95209C7A-DDDB-4E3F-B9AE-93386854B1C6}">
      <dgm:prSet/>
      <dgm:spPr/>
      <dgm:t>
        <a:bodyPr/>
        <a:lstStyle/>
        <a:p>
          <a:r>
            <a:rPr lang="en-US"/>
            <a:t>This involves a parameter search and model search. </a:t>
          </a:r>
        </a:p>
      </dgm:t>
    </dgm:pt>
    <dgm:pt modelId="{9723ED67-62DC-42D6-93E8-F1C031A58A56}" type="parTrans" cxnId="{24973642-2A57-4C5E-B125-02313437A364}">
      <dgm:prSet/>
      <dgm:spPr/>
      <dgm:t>
        <a:bodyPr/>
        <a:lstStyle/>
        <a:p>
          <a:endParaRPr lang="en-US"/>
        </a:p>
      </dgm:t>
    </dgm:pt>
    <dgm:pt modelId="{0161539E-5502-4E90-97A0-6D755EB85207}" type="sibTrans" cxnId="{24973642-2A57-4C5E-B125-02313437A364}">
      <dgm:prSet/>
      <dgm:spPr/>
      <dgm:t>
        <a:bodyPr/>
        <a:lstStyle/>
        <a:p>
          <a:endParaRPr lang="en-US"/>
        </a:p>
      </dgm:t>
    </dgm:pt>
    <dgm:pt modelId="{BF2C2646-06E1-4B1F-BC21-3ABC14B2C598}">
      <dgm:prSet/>
      <dgm:spPr/>
      <dgm:t>
        <a:bodyPr/>
        <a:lstStyle/>
        <a:p>
          <a:r>
            <a:rPr lang="en-US"/>
            <a:t>This component allows for finding the optimal fit of both the model and parameter to use based on maximizing the evaluation criteria</a:t>
          </a:r>
        </a:p>
      </dgm:t>
    </dgm:pt>
    <dgm:pt modelId="{D07245C6-0A15-41A0-A29E-0AB26CDEC816}" type="parTrans" cxnId="{BC65131B-2079-44C6-B576-B4CE847542A0}">
      <dgm:prSet/>
      <dgm:spPr/>
      <dgm:t>
        <a:bodyPr/>
        <a:lstStyle/>
        <a:p>
          <a:endParaRPr lang="en-US"/>
        </a:p>
      </dgm:t>
    </dgm:pt>
    <dgm:pt modelId="{AACF9A46-CCCD-4E61-BFAE-15AF700C9D78}" type="sibTrans" cxnId="{BC65131B-2079-44C6-B576-B4CE847542A0}">
      <dgm:prSet/>
      <dgm:spPr/>
      <dgm:t>
        <a:bodyPr/>
        <a:lstStyle/>
        <a:p>
          <a:endParaRPr lang="en-US"/>
        </a:p>
      </dgm:t>
    </dgm:pt>
    <dgm:pt modelId="{AA827862-8BDE-4A62-8775-E65240163073}" type="pres">
      <dgm:prSet presAssocID="{CECDEFCB-3FB5-48A0-99EA-59BAABEC3413}" presName="Name0" presStyleCnt="0">
        <dgm:presLayoutVars>
          <dgm:dir/>
          <dgm:animLvl val="lvl"/>
          <dgm:resizeHandles val="exact"/>
        </dgm:presLayoutVars>
      </dgm:prSet>
      <dgm:spPr/>
    </dgm:pt>
    <dgm:pt modelId="{E4A39771-7F28-47F5-8A69-B0853BD752AD}" type="pres">
      <dgm:prSet presAssocID="{FDFB9C3A-63E2-4AC0-8D5D-852A587EDA67}" presName="composite" presStyleCnt="0"/>
      <dgm:spPr/>
    </dgm:pt>
    <dgm:pt modelId="{E2D7DA7A-D4C5-4574-9558-340A30389D33}" type="pres">
      <dgm:prSet presAssocID="{FDFB9C3A-63E2-4AC0-8D5D-852A587EDA67}" presName="parTx" presStyleLbl="alignNode1" presStyleIdx="0" presStyleCnt="3">
        <dgm:presLayoutVars>
          <dgm:chMax val="0"/>
          <dgm:chPref val="0"/>
          <dgm:bulletEnabled val="1"/>
        </dgm:presLayoutVars>
      </dgm:prSet>
      <dgm:spPr/>
    </dgm:pt>
    <dgm:pt modelId="{FD691597-40D1-4D73-8D3B-393A15A08F50}" type="pres">
      <dgm:prSet presAssocID="{FDFB9C3A-63E2-4AC0-8D5D-852A587EDA67}" presName="desTx" presStyleLbl="alignAccFollowNode1" presStyleIdx="0" presStyleCnt="3">
        <dgm:presLayoutVars>
          <dgm:bulletEnabled val="1"/>
        </dgm:presLayoutVars>
      </dgm:prSet>
      <dgm:spPr/>
    </dgm:pt>
    <dgm:pt modelId="{35E60C24-CBA4-4D03-9350-E90E5EDDA5C7}" type="pres">
      <dgm:prSet presAssocID="{A89C2820-8B5C-4080-8F14-307FC2AC1E3B}" presName="space" presStyleCnt="0"/>
      <dgm:spPr/>
    </dgm:pt>
    <dgm:pt modelId="{9E08E544-010D-4DDF-9023-B4333DC2FE65}" type="pres">
      <dgm:prSet presAssocID="{C1A42E36-5A68-4CFD-8037-9FF3077E45B5}" presName="composite" presStyleCnt="0"/>
      <dgm:spPr/>
    </dgm:pt>
    <dgm:pt modelId="{5D44FBAB-7AA9-4DF1-A9B9-255A2C1A8BF5}" type="pres">
      <dgm:prSet presAssocID="{C1A42E36-5A68-4CFD-8037-9FF3077E45B5}" presName="parTx" presStyleLbl="alignNode1" presStyleIdx="1" presStyleCnt="3">
        <dgm:presLayoutVars>
          <dgm:chMax val="0"/>
          <dgm:chPref val="0"/>
          <dgm:bulletEnabled val="1"/>
        </dgm:presLayoutVars>
      </dgm:prSet>
      <dgm:spPr/>
    </dgm:pt>
    <dgm:pt modelId="{5118E911-4D41-47E4-9944-9E9E8BE97B37}" type="pres">
      <dgm:prSet presAssocID="{C1A42E36-5A68-4CFD-8037-9FF3077E45B5}" presName="desTx" presStyleLbl="alignAccFollowNode1" presStyleIdx="1" presStyleCnt="3">
        <dgm:presLayoutVars>
          <dgm:bulletEnabled val="1"/>
        </dgm:presLayoutVars>
      </dgm:prSet>
      <dgm:spPr/>
    </dgm:pt>
    <dgm:pt modelId="{3C49F1FF-1DFA-4FE6-B139-F3152AE8E0D3}" type="pres">
      <dgm:prSet presAssocID="{A7735A9C-6045-4F72-BD4F-4FDCD7798543}" presName="space" presStyleCnt="0"/>
      <dgm:spPr/>
    </dgm:pt>
    <dgm:pt modelId="{90829371-E407-4B02-A52B-4937BBDE1062}" type="pres">
      <dgm:prSet presAssocID="{96656C96-B937-42FC-B856-3FCE28415C9B}" presName="composite" presStyleCnt="0"/>
      <dgm:spPr/>
    </dgm:pt>
    <dgm:pt modelId="{0F79C721-8B94-4585-AB21-51C5D477D337}" type="pres">
      <dgm:prSet presAssocID="{96656C96-B937-42FC-B856-3FCE28415C9B}" presName="parTx" presStyleLbl="alignNode1" presStyleIdx="2" presStyleCnt="3">
        <dgm:presLayoutVars>
          <dgm:chMax val="0"/>
          <dgm:chPref val="0"/>
          <dgm:bulletEnabled val="1"/>
        </dgm:presLayoutVars>
      </dgm:prSet>
      <dgm:spPr/>
    </dgm:pt>
    <dgm:pt modelId="{07358307-3D17-4D2C-9F93-AEC78D4E6E1B}" type="pres">
      <dgm:prSet presAssocID="{96656C96-B937-42FC-B856-3FCE28415C9B}" presName="desTx" presStyleLbl="alignAccFollowNode1" presStyleIdx="2" presStyleCnt="3">
        <dgm:presLayoutVars>
          <dgm:bulletEnabled val="1"/>
        </dgm:presLayoutVars>
      </dgm:prSet>
      <dgm:spPr/>
    </dgm:pt>
  </dgm:ptLst>
  <dgm:cxnLst>
    <dgm:cxn modelId="{34680003-8102-446F-B906-9D0571E98D41}" srcId="{CECDEFCB-3FB5-48A0-99EA-59BAABEC3413}" destId="{FDFB9C3A-63E2-4AC0-8D5D-852A587EDA67}" srcOrd="0" destOrd="0" parTransId="{8114CFBE-01F2-4728-B868-40E747F744ED}" sibTransId="{A89C2820-8B5C-4080-8F14-307FC2AC1E3B}"/>
    <dgm:cxn modelId="{BC65131B-2079-44C6-B576-B4CE847542A0}" srcId="{96656C96-B937-42FC-B856-3FCE28415C9B}" destId="{BF2C2646-06E1-4B1F-BC21-3ABC14B2C598}" srcOrd="1" destOrd="0" parTransId="{D07245C6-0A15-41A0-A29E-0AB26CDEC816}" sibTransId="{AACF9A46-CCCD-4E61-BFAE-15AF700C9D78}"/>
    <dgm:cxn modelId="{41549327-8239-4F9D-8CCF-104BC5758C5F}" srcId="{C1A42E36-5A68-4CFD-8037-9FF3077E45B5}" destId="{DBF6DCD9-5490-4366-9563-F8B3ED956658}" srcOrd="0" destOrd="0" parTransId="{4BC307E3-A0B3-4CE0-A525-E5946A196204}" sibTransId="{6ACFCD83-5A47-4956-8BDF-9C9E593815F3}"/>
    <dgm:cxn modelId="{3ACB022A-3E87-4B74-8C3B-B9A69AB8AAC7}" type="presOf" srcId="{DBF6DCD9-5490-4366-9563-F8B3ED956658}" destId="{5118E911-4D41-47E4-9944-9E9E8BE97B37}" srcOrd="0" destOrd="0" presId="urn:microsoft.com/office/officeart/2005/8/layout/hList1"/>
    <dgm:cxn modelId="{C68B5C3F-067C-4758-824C-5CB8ABA33CEE}" type="presOf" srcId="{DF2F1824-AEA7-4D9C-8D93-1594FA5FFD92}" destId="{FD691597-40D1-4D73-8D3B-393A15A08F50}" srcOrd="0" destOrd="0" presId="urn:microsoft.com/office/officeart/2005/8/layout/hList1"/>
    <dgm:cxn modelId="{24973642-2A57-4C5E-B125-02313437A364}" srcId="{96656C96-B937-42FC-B856-3FCE28415C9B}" destId="{95209C7A-DDDB-4E3F-B9AE-93386854B1C6}" srcOrd="0" destOrd="0" parTransId="{9723ED67-62DC-42D6-93E8-F1C031A58A56}" sibTransId="{0161539E-5502-4E90-97A0-6D755EB85207}"/>
    <dgm:cxn modelId="{C6E72E6F-4915-4A85-AA35-7C1946215985}" srcId="{FDFB9C3A-63E2-4AC0-8D5D-852A587EDA67}" destId="{DF2F1824-AEA7-4D9C-8D93-1594FA5FFD92}" srcOrd="0" destOrd="0" parTransId="{72DCEF71-6D47-4911-847E-5BD97EA79072}" sibTransId="{9739E179-6ED2-4B47-8E06-C60107C1BEA2}"/>
    <dgm:cxn modelId="{F224888D-DCF6-4935-9CC6-3DADEE884362}" type="presOf" srcId="{C1A42E36-5A68-4CFD-8037-9FF3077E45B5}" destId="{5D44FBAB-7AA9-4DF1-A9B9-255A2C1A8BF5}" srcOrd="0" destOrd="0" presId="urn:microsoft.com/office/officeart/2005/8/layout/hList1"/>
    <dgm:cxn modelId="{5B99C59B-6A6E-4196-B75F-E8E6B41739D3}" type="presOf" srcId="{BF2C2646-06E1-4B1F-BC21-3ABC14B2C598}" destId="{07358307-3D17-4D2C-9F93-AEC78D4E6E1B}" srcOrd="0" destOrd="1" presId="urn:microsoft.com/office/officeart/2005/8/layout/hList1"/>
    <dgm:cxn modelId="{B6BDD5AC-4A63-4D59-903A-A907299EBF46}" type="presOf" srcId="{95209C7A-DDDB-4E3F-B9AE-93386854B1C6}" destId="{07358307-3D17-4D2C-9F93-AEC78D4E6E1B}" srcOrd="0" destOrd="0" presId="urn:microsoft.com/office/officeart/2005/8/layout/hList1"/>
    <dgm:cxn modelId="{0A02D7BE-C87C-4D93-A684-9C44C2BD0769}" type="presOf" srcId="{96656C96-B937-42FC-B856-3FCE28415C9B}" destId="{0F79C721-8B94-4585-AB21-51C5D477D337}" srcOrd="0" destOrd="0" presId="urn:microsoft.com/office/officeart/2005/8/layout/hList1"/>
    <dgm:cxn modelId="{BA0FD3D2-7654-4FD6-B7AE-6B6916E04DA3}" srcId="{CECDEFCB-3FB5-48A0-99EA-59BAABEC3413}" destId="{C1A42E36-5A68-4CFD-8037-9FF3077E45B5}" srcOrd="1" destOrd="0" parTransId="{FCD1C737-9D02-437B-8348-C1824DC6E706}" sibTransId="{A7735A9C-6045-4F72-BD4F-4FDCD7798543}"/>
    <dgm:cxn modelId="{387AA2DE-F492-4422-BC36-EE7B36B9C7F5}" srcId="{CECDEFCB-3FB5-48A0-99EA-59BAABEC3413}" destId="{96656C96-B937-42FC-B856-3FCE28415C9B}" srcOrd="2" destOrd="0" parTransId="{E14BF0BC-8E95-4051-B78F-CAF9F4279FD8}" sibTransId="{13EF6ECF-24CF-46C2-BA73-CB86558A3D58}"/>
    <dgm:cxn modelId="{BCDF2DE4-83AB-4397-A5AA-3493DB528344}" type="presOf" srcId="{FDFB9C3A-63E2-4AC0-8D5D-852A587EDA67}" destId="{E2D7DA7A-D4C5-4574-9558-340A30389D33}" srcOrd="0" destOrd="0" presId="urn:microsoft.com/office/officeart/2005/8/layout/hList1"/>
    <dgm:cxn modelId="{65D26FE7-A380-43C1-B2B7-AD141D3287A5}" type="presOf" srcId="{CECDEFCB-3FB5-48A0-99EA-59BAABEC3413}" destId="{AA827862-8BDE-4A62-8775-E65240163073}" srcOrd="0" destOrd="0" presId="urn:microsoft.com/office/officeart/2005/8/layout/hList1"/>
    <dgm:cxn modelId="{FE881DC7-9FD3-4432-8783-AE9429F5A9A5}" type="presParOf" srcId="{AA827862-8BDE-4A62-8775-E65240163073}" destId="{E4A39771-7F28-47F5-8A69-B0853BD752AD}" srcOrd="0" destOrd="0" presId="urn:microsoft.com/office/officeart/2005/8/layout/hList1"/>
    <dgm:cxn modelId="{E88B1C41-C308-41D5-B8A2-FCFEC17EA193}" type="presParOf" srcId="{E4A39771-7F28-47F5-8A69-B0853BD752AD}" destId="{E2D7DA7A-D4C5-4574-9558-340A30389D33}" srcOrd="0" destOrd="0" presId="urn:microsoft.com/office/officeart/2005/8/layout/hList1"/>
    <dgm:cxn modelId="{A9711F3A-C459-47C2-84FC-2776579340BC}" type="presParOf" srcId="{E4A39771-7F28-47F5-8A69-B0853BD752AD}" destId="{FD691597-40D1-4D73-8D3B-393A15A08F50}" srcOrd="1" destOrd="0" presId="urn:microsoft.com/office/officeart/2005/8/layout/hList1"/>
    <dgm:cxn modelId="{15692CD9-ECBE-4BF2-8A04-A232A41002DC}" type="presParOf" srcId="{AA827862-8BDE-4A62-8775-E65240163073}" destId="{35E60C24-CBA4-4D03-9350-E90E5EDDA5C7}" srcOrd="1" destOrd="0" presId="urn:microsoft.com/office/officeart/2005/8/layout/hList1"/>
    <dgm:cxn modelId="{81A5C197-026D-45EF-9E4B-6C491CC4AF92}" type="presParOf" srcId="{AA827862-8BDE-4A62-8775-E65240163073}" destId="{9E08E544-010D-4DDF-9023-B4333DC2FE65}" srcOrd="2" destOrd="0" presId="urn:microsoft.com/office/officeart/2005/8/layout/hList1"/>
    <dgm:cxn modelId="{1FA014E7-11AF-4978-8757-00B27ED28253}" type="presParOf" srcId="{9E08E544-010D-4DDF-9023-B4333DC2FE65}" destId="{5D44FBAB-7AA9-4DF1-A9B9-255A2C1A8BF5}" srcOrd="0" destOrd="0" presId="urn:microsoft.com/office/officeart/2005/8/layout/hList1"/>
    <dgm:cxn modelId="{BF53FFCF-29D2-40FC-8663-C7CC01D954B6}" type="presParOf" srcId="{9E08E544-010D-4DDF-9023-B4333DC2FE65}" destId="{5118E911-4D41-47E4-9944-9E9E8BE97B37}" srcOrd="1" destOrd="0" presId="urn:microsoft.com/office/officeart/2005/8/layout/hList1"/>
    <dgm:cxn modelId="{CFDB5B17-EE57-4CF5-B910-A1ADD58A1B8C}" type="presParOf" srcId="{AA827862-8BDE-4A62-8775-E65240163073}" destId="{3C49F1FF-1DFA-4FE6-B139-F3152AE8E0D3}" srcOrd="3" destOrd="0" presId="urn:microsoft.com/office/officeart/2005/8/layout/hList1"/>
    <dgm:cxn modelId="{926AB866-39DE-480E-A901-A56BE8FA1ACD}" type="presParOf" srcId="{AA827862-8BDE-4A62-8775-E65240163073}" destId="{90829371-E407-4B02-A52B-4937BBDE1062}" srcOrd="4" destOrd="0" presId="urn:microsoft.com/office/officeart/2005/8/layout/hList1"/>
    <dgm:cxn modelId="{DA2D8954-237A-4201-A2D1-3690B08DE3CD}" type="presParOf" srcId="{90829371-E407-4B02-A52B-4937BBDE1062}" destId="{0F79C721-8B94-4585-AB21-51C5D477D337}" srcOrd="0" destOrd="0" presId="urn:microsoft.com/office/officeart/2005/8/layout/hList1"/>
    <dgm:cxn modelId="{86D43731-C48E-4387-8C9C-4B510B7E2DCA}" type="presParOf" srcId="{90829371-E407-4B02-A52B-4937BBDE1062}" destId="{07358307-3D17-4D2C-9F93-AEC78D4E6E1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243718-B1E0-4E9D-9716-94DC92A813D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F8F6F7F-928D-4A69-AE9E-552E5B9DF46D}">
      <dgm:prSet/>
      <dgm:spPr/>
      <dgm:t>
        <a:bodyPr/>
        <a:lstStyle/>
        <a:p>
          <a:pPr>
            <a:lnSpc>
              <a:spcPct val="100000"/>
            </a:lnSpc>
          </a:pPr>
          <a:r>
            <a:rPr lang="en-US" dirty="0"/>
            <a:t>Data in the real world tend to be messy</a:t>
          </a:r>
        </a:p>
      </dgm:t>
    </dgm:pt>
    <dgm:pt modelId="{34D7E01C-C046-4B06-8579-A1D9F32EDEBE}" type="parTrans" cxnId="{FB7BA6EC-E68E-4A05-A501-1A076CE626F0}">
      <dgm:prSet/>
      <dgm:spPr/>
      <dgm:t>
        <a:bodyPr/>
        <a:lstStyle/>
        <a:p>
          <a:endParaRPr lang="en-US"/>
        </a:p>
      </dgm:t>
    </dgm:pt>
    <dgm:pt modelId="{D640DC08-C10A-4CEC-A191-7E00C5B7E3C0}" type="sibTrans" cxnId="{FB7BA6EC-E68E-4A05-A501-1A076CE626F0}">
      <dgm:prSet/>
      <dgm:spPr/>
      <dgm:t>
        <a:bodyPr/>
        <a:lstStyle/>
        <a:p>
          <a:endParaRPr lang="en-US"/>
        </a:p>
      </dgm:t>
    </dgm:pt>
    <dgm:pt modelId="{5C9D284E-496E-43AB-8B02-B04E9EE9B4DA}">
      <dgm:prSet/>
      <dgm:spPr/>
      <dgm:t>
        <a:bodyPr/>
        <a:lstStyle/>
        <a:p>
          <a:pPr>
            <a:lnSpc>
              <a:spcPct val="100000"/>
            </a:lnSpc>
          </a:pPr>
          <a:r>
            <a:rPr lang="en-US" dirty="0"/>
            <a:t>Caused by device malfunction </a:t>
          </a:r>
        </a:p>
      </dgm:t>
    </dgm:pt>
    <dgm:pt modelId="{4207DA35-347D-4A1D-ACF9-63CF19CD625D}" type="parTrans" cxnId="{9D1CF30E-6D62-4C22-B1F2-ABE191BF375C}">
      <dgm:prSet/>
      <dgm:spPr/>
      <dgm:t>
        <a:bodyPr/>
        <a:lstStyle/>
        <a:p>
          <a:endParaRPr lang="en-US"/>
        </a:p>
      </dgm:t>
    </dgm:pt>
    <dgm:pt modelId="{0FA31687-5567-4290-89FF-5688C0A5FA90}" type="sibTrans" cxnId="{9D1CF30E-6D62-4C22-B1F2-ABE191BF375C}">
      <dgm:prSet/>
      <dgm:spPr/>
      <dgm:t>
        <a:bodyPr/>
        <a:lstStyle/>
        <a:p>
          <a:endParaRPr lang="en-US"/>
        </a:p>
      </dgm:t>
    </dgm:pt>
    <dgm:pt modelId="{0CD17967-0C47-452A-8790-563B71A892A9}">
      <dgm:prSet/>
      <dgm:spPr/>
      <dgm:t>
        <a:bodyPr/>
        <a:lstStyle/>
        <a:p>
          <a:pPr>
            <a:lnSpc>
              <a:spcPct val="100000"/>
            </a:lnSpc>
          </a:pPr>
          <a:r>
            <a:rPr lang="en-US" dirty="0"/>
            <a:t>Data entry errors</a:t>
          </a:r>
        </a:p>
      </dgm:t>
    </dgm:pt>
    <dgm:pt modelId="{0E6C6CBF-012B-45FE-ACB5-1B61F4440F84}" type="parTrans" cxnId="{C46FDCD0-9525-4E74-9852-17E83B8657F7}">
      <dgm:prSet/>
      <dgm:spPr/>
      <dgm:t>
        <a:bodyPr/>
        <a:lstStyle/>
        <a:p>
          <a:endParaRPr lang="en-US"/>
        </a:p>
      </dgm:t>
    </dgm:pt>
    <dgm:pt modelId="{0EA06A71-3903-4FD3-9D50-F0EE55142077}" type="sibTrans" cxnId="{C46FDCD0-9525-4E74-9852-17E83B8657F7}">
      <dgm:prSet/>
      <dgm:spPr/>
      <dgm:t>
        <a:bodyPr/>
        <a:lstStyle/>
        <a:p>
          <a:endParaRPr lang="en-US"/>
        </a:p>
      </dgm:t>
    </dgm:pt>
    <dgm:pt modelId="{76D35B7F-06A5-4948-8DB1-CACE42AF8500}">
      <dgm:prSet/>
      <dgm:spPr/>
      <dgm:t>
        <a:bodyPr/>
        <a:lstStyle/>
        <a:p>
          <a:pPr>
            <a:lnSpc>
              <a:spcPct val="100000"/>
            </a:lnSpc>
          </a:pPr>
          <a:r>
            <a:rPr lang="en-US" dirty="0"/>
            <a:t>Or by data integration from heterogeneous sources. </a:t>
          </a:r>
        </a:p>
      </dgm:t>
    </dgm:pt>
    <dgm:pt modelId="{BF1B1E58-10CB-4DB1-8154-2790CCC42E62}" type="parTrans" cxnId="{0FA70775-7F1B-4554-AA13-4D0A66444CB2}">
      <dgm:prSet/>
      <dgm:spPr/>
      <dgm:t>
        <a:bodyPr/>
        <a:lstStyle/>
        <a:p>
          <a:endParaRPr lang="en-US"/>
        </a:p>
      </dgm:t>
    </dgm:pt>
    <dgm:pt modelId="{FE6B73E5-3E52-4334-A6E8-EFD5F795870E}" type="sibTrans" cxnId="{0FA70775-7F1B-4554-AA13-4D0A66444CB2}">
      <dgm:prSet/>
      <dgm:spPr/>
      <dgm:t>
        <a:bodyPr/>
        <a:lstStyle/>
        <a:p>
          <a:endParaRPr lang="en-US"/>
        </a:p>
      </dgm:t>
    </dgm:pt>
    <dgm:pt modelId="{958A5473-3199-4CD8-AE24-542DB3CE7701}" type="pres">
      <dgm:prSet presAssocID="{91243718-B1E0-4E9D-9716-94DC92A813DC}" presName="root" presStyleCnt="0">
        <dgm:presLayoutVars>
          <dgm:dir/>
          <dgm:resizeHandles val="exact"/>
        </dgm:presLayoutVars>
      </dgm:prSet>
      <dgm:spPr/>
    </dgm:pt>
    <dgm:pt modelId="{D38D25A6-4C18-4C54-9811-C813C5512AAE}" type="pres">
      <dgm:prSet presAssocID="{8F8F6F7F-928D-4A69-AE9E-552E5B9DF46D}" presName="compNode" presStyleCnt="0"/>
      <dgm:spPr/>
    </dgm:pt>
    <dgm:pt modelId="{428BA00E-8EC9-4B59-A5BA-EC5366DEF0B3}" type="pres">
      <dgm:prSet presAssocID="{8F8F6F7F-928D-4A69-AE9E-552E5B9DF4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D26E16C4-42AA-4360-9B9D-8713054F736A}" type="pres">
      <dgm:prSet presAssocID="{8F8F6F7F-928D-4A69-AE9E-552E5B9DF46D}" presName="spaceRect" presStyleCnt="0"/>
      <dgm:spPr/>
    </dgm:pt>
    <dgm:pt modelId="{42B7B710-33C6-42F3-82EE-1C052DA7A165}" type="pres">
      <dgm:prSet presAssocID="{8F8F6F7F-928D-4A69-AE9E-552E5B9DF46D}" presName="textRect" presStyleLbl="revTx" presStyleIdx="0" presStyleCnt="4">
        <dgm:presLayoutVars>
          <dgm:chMax val="1"/>
          <dgm:chPref val="1"/>
        </dgm:presLayoutVars>
      </dgm:prSet>
      <dgm:spPr/>
    </dgm:pt>
    <dgm:pt modelId="{0C4D3EC9-1E52-4339-B579-D739188AEC8B}" type="pres">
      <dgm:prSet presAssocID="{D640DC08-C10A-4CEC-A191-7E00C5B7E3C0}" presName="sibTrans" presStyleCnt="0"/>
      <dgm:spPr/>
    </dgm:pt>
    <dgm:pt modelId="{8246A7A3-D216-4133-BC09-2234E4E5B5ED}" type="pres">
      <dgm:prSet presAssocID="{5C9D284E-496E-43AB-8B02-B04E9EE9B4DA}" presName="compNode" presStyleCnt="0"/>
      <dgm:spPr/>
    </dgm:pt>
    <dgm:pt modelId="{79490351-4864-4A72-95D3-2F6B4C6E08AC}" type="pres">
      <dgm:prSet presAssocID="{5C9D284E-496E-43AB-8B02-B04E9EE9B4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sconnected"/>
        </a:ext>
      </dgm:extLst>
    </dgm:pt>
    <dgm:pt modelId="{B72D0F7E-1CFA-4603-B90C-710385C98059}" type="pres">
      <dgm:prSet presAssocID="{5C9D284E-496E-43AB-8B02-B04E9EE9B4DA}" presName="spaceRect" presStyleCnt="0"/>
      <dgm:spPr/>
    </dgm:pt>
    <dgm:pt modelId="{372FF4AC-E725-4696-85A5-34FB972DBD56}" type="pres">
      <dgm:prSet presAssocID="{5C9D284E-496E-43AB-8B02-B04E9EE9B4DA}" presName="textRect" presStyleLbl="revTx" presStyleIdx="1" presStyleCnt="4">
        <dgm:presLayoutVars>
          <dgm:chMax val="1"/>
          <dgm:chPref val="1"/>
        </dgm:presLayoutVars>
      </dgm:prSet>
      <dgm:spPr/>
    </dgm:pt>
    <dgm:pt modelId="{EF60DB16-5E01-409B-90D6-2F87F9AF2882}" type="pres">
      <dgm:prSet presAssocID="{0FA31687-5567-4290-89FF-5688C0A5FA90}" presName="sibTrans" presStyleCnt="0"/>
      <dgm:spPr/>
    </dgm:pt>
    <dgm:pt modelId="{78CC305D-7C6E-4125-93EE-56C42976FEA8}" type="pres">
      <dgm:prSet presAssocID="{0CD17967-0C47-452A-8790-563B71A892A9}" presName="compNode" presStyleCnt="0"/>
      <dgm:spPr/>
    </dgm:pt>
    <dgm:pt modelId="{8B955E3C-F869-4685-ABAE-C252E360C90C}" type="pres">
      <dgm:prSet presAssocID="{0CD17967-0C47-452A-8790-563B71A892A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57A107E3-21F2-4DDA-82A4-CFE412BDFDA8}" type="pres">
      <dgm:prSet presAssocID="{0CD17967-0C47-452A-8790-563B71A892A9}" presName="spaceRect" presStyleCnt="0"/>
      <dgm:spPr/>
    </dgm:pt>
    <dgm:pt modelId="{38D880A3-7FDC-4F65-BDEB-414CC7949A5D}" type="pres">
      <dgm:prSet presAssocID="{0CD17967-0C47-452A-8790-563B71A892A9}" presName="textRect" presStyleLbl="revTx" presStyleIdx="2" presStyleCnt="4">
        <dgm:presLayoutVars>
          <dgm:chMax val="1"/>
          <dgm:chPref val="1"/>
        </dgm:presLayoutVars>
      </dgm:prSet>
      <dgm:spPr/>
    </dgm:pt>
    <dgm:pt modelId="{B401D6E2-422D-4CA8-9184-9E0116C29BAA}" type="pres">
      <dgm:prSet presAssocID="{0EA06A71-3903-4FD3-9D50-F0EE55142077}" presName="sibTrans" presStyleCnt="0"/>
      <dgm:spPr/>
    </dgm:pt>
    <dgm:pt modelId="{C9B6B6A7-B2AE-409A-8992-F966B71FDDBC}" type="pres">
      <dgm:prSet presAssocID="{76D35B7F-06A5-4948-8DB1-CACE42AF8500}" presName="compNode" presStyleCnt="0"/>
      <dgm:spPr/>
    </dgm:pt>
    <dgm:pt modelId="{CBBFF969-DFC1-4E4B-B450-936D6C8457E3}" type="pres">
      <dgm:prSet presAssocID="{76D35B7F-06A5-4948-8DB1-CACE42AF850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twork"/>
        </a:ext>
      </dgm:extLst>
    </dgm:pt>
    <dgm:pt modelId="{C52C1C1E-D133-4DCC-A68E-4F16066242CD}" type="pres">
      <dgm:prSet presAssocID="{76D35B7F-06A5-4948-8DB1-CACE42AF8500}" presName="spaceRect" presStyleCnt="0"/>
      <dgm:spPr/>
    </dgm:pt>
    <dgm:pt modelId="{CF115DFB-EB89-4497-BDBA-838FA9A28001}" type="pres">
      <dgm:prSet presAssocID="{76D35B7F-06A5-4948-8DB1-CACE42AF8500}" presName="textRect" presStyleLbl="revTx" presStyleIdx="3" presStyleCnt="4">
        <dgm:presLayoutVars>
          <dgm:chMax val="1"/>
          <dgm:chPref val="1"/>
        </dgm:presLayoutVars>
      </dgm:prSet>
      <dgm:spPr/>
    </dgm:pt>
  </dgm:ptLst>
  <dgm:cxnLst>
    <dgm:cxn modelId="{9D1CF30E-6D62-4C22-B1F2-ABE191BF375C}" srcId="{91243718-B1E0-4E9D-9716-94DC92A813DC}" destId="{5C9D284E-496E-43AB-8B02-B04E9EE9B4DA}" srcOrd="1" destOrd="0" parTransId="{4207DA35-347D-4A1D-ACF9-63CF19CD625D}" sibTransId="{0FA31687-5567-4290-89FF-5688C0A5FA90}"/>
    <dgm:cxn modelId="{C35AFE4B-43CD-456D-9138-DBFF593510A7}" type="presOf" srcId="{0CD17967-0C47-452A-8790-563B71A892A9}" destId="{38D880A3-7FDC-4F65-BDEB-414CC7949A5D}" srcOrd="0" destOrd="0" presId="urn:microsoft.com/office/officeart/2018/2/layout/IconLabelList"/>
    <dgm:cxn modelId="{0FA70775-7F1B-4554-AA13-4D0A66444CB2}" srcId="{91243718-B1E0-4E9D-9716-94DC92A813DC}" destId="{76D35B7F-06A5-4948-8DB1-CACE42AF8500}" srcOrd="3" destOrd="0" parTransId="{BF1B1E58-10CB-4DB1-8154-2790CCC42E62}" sibTransId="{FE6B73E5-3E52-4334-A6E8-EFD5F795870E}"/>
    <dgm:cxn modelId="{62751F56-BD63-49BF-B5DF-FEF1BFAD7DED}" type="presOf" srcId="{76D35B7F-06A5-4948-8DB1-CACE42AF8500}" destId="{CF115DFB-EB89-4497-BDBA-838FA9A28001}" srcOrd="0" destOrd="0" presId="urn:microsoft.com/office/officeart/2018/2/layout/IconLabelList"/>
    <dgm:cxn modelId="{9C2BBF97-6868-4230-8A3B-B6EC65158525}" type="presOf" srcId="{91243718-B1E0-4E9D-9716-94DC92A813DC}" destId="{958A5473-3199-4CD8-AE24-542DB3CE7701}" srcOrd="0" destOrd="0" presId="urn:microsoft.com/office/officeart/2018/2/layout/IconLabelList"/>
    <dgm:cxn modelId="{2E9B9CAB-9155-4CC8-AB28-54429AF6B0BC}" type="presOf" srcId="{8F8F6F7F-928D-4A69-AE9E-552E5B9DF46D}" destId="{42B7B710-33C6-42F3-82EE-1C052DA7A165}" srcOrd="0" destOrd="0" presId="urn:microsoft.com/office/officeart/2018/2/layout/IconLabelList"/>
    <dgm:cxn modelId="{A5849ECE-48AB-4ABC-8406-D844A936FFA3}" type="presOf" srcId="{5C9D284E-496E-43AB-8B02-B04E9EE9B4DA}" destId="{372FF4AC-E725-4696-85A5-34FB972DBD56}" srcOrd="0" destOrd="0" presId="urn:microsoft.com/office/officeart/2018/2/layout/IconLabelList"/>
    <dgm:cxn modelId="{C46FDCD0-9525-4E74-9852-17E83B8657F7}" srcId="{91243718-B1E0-4E9D-9716-94DC92A813DC}" destId="{0CD17967-0C47-452A-8790-563B71A892A9}" srcOrd="2" destOrd="0" parTransId="{0E6C6CBF-012B-45FE-ACB5-1B61F4440F84}" sibTransId="{0EA06A71-3903-4FD3-9D50-F0EE55142077}"/>
    <dgm:cxn modelId="{FB7BA6EC-E68E-4A05-A501-1A076CE626F0}" srcId="{91243718-B1E0-4E9D-9716-94DC92A813DC}" destId="{8F8F6F7F-928D-4A69-AE9E-552E5B9DF46D}" srcOrd="0" destOrd="0" parTransId="{34D7E01C-C046-4B06-8579-A1D9F32EDEBE}" sibTransId="{D640DC08-C10A-4CEC-A191-7E00C5B7E3C0}"/>
    <dgm:cxn modelId="{EEC9032E-46AE-4699-8137-66AB3F872DBC}" type="presParOf" srcId="{958A5473-3199-4CD8-AE24-542DB3CE7701}" destId="{D38D25A6-4C18-4C54-9811-C813C5512AAE}" srcOrd="0" destOrd="0" presId="urn:microsoft.com/office/officeart/2018/2/layout/IconLabelList"/>
    <dgm:cxn modelId="{9CA5813F-7F67-4818-8C37-6D9D0E311AFA}" type="presParOf" srcId="{D38D25A6-4C18-4C54-9811-C813C5512AAE}" destId="{428BA00E-8EC9-4B59-A5BA-EC5366DEF0B3}" srcOrd="0" destOrd="0" presId="urn:microsoft.com/office/officeart/2018/2/layout/IconLabelList"/>
    <dgm:cxn modelId="{020A5F81-D6E8-42D9-90EE-FD2416C11604}" type="presParOf" srcId="{D38D25A6-4C18-4C54-9811-C813C5512AAE}" destId="{D26E16C4-42AA-4360-9B9D-8713054F736A}" srcOrd="1" destOrd="0" presId="urn:microsoft.com/office/officeart/2018/2/layout/IconLabelList"/>
    <dgm:cxn modelId="{1CE81D87-06F3-4F34-BCAA-62B511B94769}" type="presParOf" srcId="{D38D25A6-4C18-4C54-9811-C813C5512AAE}" destId="{42B7B710-33C6-42F3-82EE-1C052DA7A165}" srcOrd="2" destOrd="0" presId="urn:microsoft.com/office/officeart/2018/2/layout/IconLabelList"/>
    <dgm:cxn modelId="{07EB2C4D-53CB-413A-90E7-D3D5D2435D6B}" type="presParOf" srcId="{958A5473-3199-4CD8-AE24-542DB3CE7701}" destId="{0C4D3EC9-1E52-4339-B579-D739188AEC8B}" srcOrd="1" destOrd="0" presId="urn:microsoft.com/office/officeart/2018/2/layout/IconLabelList"/>
    <dgm:cxn modelId="{45BEA8E4-39F5-46A1-9B20-602A4B5A593B}" type="presParOf" srcId="{958A5473-3199-4CD8-AE24-542DB3CE7701}" destId="{8246A7A3-D216-4133-BC09-2234E4E5B5ED}" srcOrd="2" destOrd="0" presId="urn:microsoft.com/office/officeart/2018/2/layout/IconLabelList"/>
    <dgm:cxn modelId="{5BEF5971-AC3E-413C-ADEA-3BDDB27C5D40}" type="presParOf" srcId="{8246A7A3-D216-4133-BC09-2234E4E5B5ED}" destId="{79490351-4864-4A72-95D3-2F6B4C6E08AC}" srcOrd="0" destOrd="0" presId="urn:microsoft.com/office/officeart/2018/2/layout/IconLabelList"/>
    <dgm:cxn modelId="{0D133029-8BD5-47CE-9AA4-0F1B8DF954D3}" type="presParOf" srcId="{8246A7A3-D216-4133-BC09-2234E4E5B5ED}" destId="{B72D0F7E-1CFA-4603-B90C-710385C98059}" srcOrd="1" destOrd="0" presId="urn:microsoft.com/office/officeart/2018/2/layout/IconLabelList"/>
    <dgm:cxn modelId="{3C1EB052-8A59-405A-9FA9-B483B9372CEE}" type="presParOf" srcId="{8246A7A3-D216-4133-BC09-2234E4E5B5ED}" destId="{372FF4AC-E725-4696-85A5-34FB972DBD56}" srcOrd="2" destOrd="0" presId="urn:microsoft.com/office/officeart/2018/2/layout/IconLabelList"/>
    <dgm:cxn modelId="{AD89402A-01A9-4420-BF22-A5EF8E2785DD}" type="presParOf" srcId="{958A5473-3199-4CD8-AE24-542DB3CE7701}" destId="{EF60DB16-5E01-409B-90D6-2F87F9AF2882}" srcOrd="3" destOrd="0" presId="urn:microsoft.com/office/officeart/2018/2/layout/IconLabelList"/>
    <dgm:cxn modelId="{7A18FFCB-60C6-4F99-8F64-9160753445E7}" type="presParOf" srcId="{958A5473-3199-4CD8-AE24-542DB3CE7701}" destId="{78CC305D-7C6E-4125-93EE-56C42976FEA8}" srcOrd="4" destOrd="0" presId="urn:microsoft.com/office/officeart/2018/2/layout/IconLabelList"/>
    <dgm:cxn modelId="{9A0DE4BD-C609-4086-A2ED-F8BFAA4A8429}" type="presParOf" srcId="{78CC305D-7C6E-4125-93EE-56C42976FEA8}" destId="{8B955E3C-F869-4685-ABAE-C252E360C90C}" srcOrd="0" destOrd="0" presId="urn:microsoft.com/office/officeart/2018/2/layout/IconLabelList"/>
    <dgm:cxn modelId="{6C4C50FF-C205-435C-BA6F-0246E4DA270E}" type="presParOf" srcId="{78CC305D-7C6E-4125-93EE-56C42976FEA8}" destId="{57A107E3-21F2-4DDA-82A4-CFE412BDFDA8}" srcOrd="1" destOrd="0" presId="urn:microsoft.com/office/officeart/2018/2/layout/IconLabelList"/>
    <dgm:cxn modelId="{E43998C7-C729-461F-A425-C0C8E4343F6D}" type="presParOf" srcId="{78CC305D-7C6E-4125-93EE-56C42976FEA8}" destId="{38D880A3-7FDC-4F65-BDEB-414CC7949A5D}" srcOrd="2" destOrd="0" presId="urn:microsoft.com/office/officeart/2018/2/layout/IconLabelList"/>
    <dgm:cxn modelId="{3BB4FD02-3577-40A5-9C5F-988BDDBE0C7B}" type="presParOf" srcId="{958A5473-3199-4CD8-AE24-542DB3CE7701}" destId="{B401D6E2-422D-4CA8-9184-9E0116C29BAA}" srcOrd="5" destOrd="0" presId="urn:microsoft.com/office/officeart/2018/2/layout/IconLabelList"/>
    <dgm:cxn modelId="{2A3C8469-7FD7-4758-BE38-42447370F75D}" type="presParOf" srcId="{958A5473-3199-4CD8-AE24-542DB3CE7701}" destId="{C9B6B6A7-B2AE-409A-8992-F966B71FDDBC}" srcOrd="6" destOrd="0" presId="urn:microsoft.com/office/officeart/2018/2/layout/IconLabelList"/>
    <dgm:cxn modelId="{6EFED4B7-8605-4B13-A987-971D3B8526FF}" type="presParOf" srcId="{C9B6B6A7-B2AE-409A-8992-F966B71FDDBC}" destId="{CBBFF969-DFC1-4E4B-B450-936D6C8457E3}" srcOrd="0" destOrd="0" presId="urn:microsoft.com/office/officeart/2018/2/layout/IconLabelList"/>
    <dgm:cxn modelId="{FB189E5B-21BF-4E46-BE17-6D6EC545B8EC}" type="presParOf" srcId="{C9B6B6A7-B2AE-409A-8992-F966B71FDDBC}" destId="{C52C1C1E-D133-4DCC-A68E-4F16066242CD}" srcOrd="1" destOrd="0" presId="urn:microsoft.com/office/officeart/2018/2/layout/IconLabelList"/>
    <dgm:cxn modelId="{9C9E04B2-7077-4BF0-BBB9-8FE85A8B7615}" type="presParOf" srcId="{C9B6B6A7-B2AE-409A-8992-F966B71FDDBC}" destId="{CF115DFB-EB89-4497-BDBA-838FA9A280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EFBA9D-1B94-4C62-99F0-5F99E21C13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9971CB-AF9D-41CD-A0C4-D50BB36FBF17}">
      <dgm:prSet/>
      <dgm:spPr/>
      <dgm:t>
        <a:bodyPr/>
        <a:lstStyle/>
        <a:p>
          <a:r>
            <a:rPr lang="en-US" dirty="0"/>
            <a:t>To get high-quality mining results that are actionable and beneficial, it is important to clean up the messy data</a:t>
          </a:r>
        </a:p>
      </dgm:t>
    </dgm:pt>
    <dgm:pt modelId="{72F64178-9541-4D50-9ECF-C8559988CB26}" type="parTrans" cxnId="{CFB5D7CB-3F11-4485-83A2-D3E08B152475}">
      <dgm:prSet/>
      <dgm:spPr/>
      <dgm:t>
        <a:bodyPr/>
        <a:lstStyle/>
        <a:p>
          <a:endParaRPr lang="en-US"/>
        </a:p>
      </dgm:t>
    </dgm:pt>
    <dgm:pt modelId="{6AECB5CC-3CF5-4AC9-BA4D-D2EBC7C78877}" type="sibTrans" cxnId="{CFB5D7CB-3F11-4485-83A2-D3E08B152475}">
      <dgm:prSet/>
      <dgm:spPr/>
      <dgm:t>
        <a:bodyPr/>
        <a:lstStyle/>
        <a:p>
          <a:endParaRPr lang="en-US"/>
        </a:p>
      </dgm:t>
    </dgm:pt>
    <dgm:pt modelId="{69A9DD70-4151-4916-BFB4-E51B24015590}">
      <dgm:prSet/>
      <dgm:spPr/>
      <dgm:t>
        <a:bodyPr/>
        <a:lstStyle/>
        <a:p>
          <a:r>
            <a:rPr lang="en-US" dirty="0"/>
            <a:t>Data can be very large in terms of size and number of attributes, meaning that important patterns get hidden in the subspaces</a:t>
          </a:r>
        </a:p>
      </dgm:t>
    </dgm:pt>
    <dgm:pt modelId="{093C2DBC-BEF3-4CB9-827B-AD43D877CFFB}" type="parTrans" cxnId="{6AFA9C1F-ECF9-4B18-A3E0-A8F24F11D409}">
      <dgm:prSet/>
      <dgm:spPr/>
      <dgm:t>
        <a:bodyPr/>
        <a:lstStyle/>
        <a:p>
          <a:endParaRPr lang="en-US"/>
        </a:p>
      </dgm:t>
    </dgm:pt>
    <dgm:pt modelId="{BCC8E857-E310-466F-90F4-4DF21224A5C0}" type="sibTrans" cxnId="{6AFA9C1F-ECF9-4B18-A3E0-A8F24F11D409}">
      <dgm:prSet/>
      <dgm:spPr/>
      <dgm:t>
        <a:bodyPr/>
        <a:lstStyle/>
        <a:p>
          <a:endParaRPr lang="en-US"/>
        </a:p>
      </dgm:t>
    </dgm:pt>
    <dgm:pt modelId="{6AA6014F-7FBC-4586-92EA-D52F42022B91}">
      <dgm:prSet/>
      <dgm:spPr/>
      <dgm:t>
        <a:bodyPr/>
        <a:lstStyle/>
        <a:p>
          <a:r>
            <a:rPr lang="en-US" dirty="0"/>
            <a:t>It is important to focus on the right portions of the data both in terms of the volume and the attributes</a:t>
          </a:r>
        </a:p>
      </dgm:t>
    </dgm:pt>
    <dgm:pt modelId="{179BCBCC-4FD4-4AF8-9882-B200A7266B62}" type="parTrans" cxnId="{9B34F7ED-1190-40F7-800B-FBBBA459EF54}">
      <dgm:prSet/>
      <dgm:spPr/>
      <dgm:t>
        <a:bodyPr/>
        <a:lstStyle/>
        <a:p>
          <a:endParaRPr lang="en-US"/>
        </a:p>
      </dgm:t>
    </dgm:pt>
    <dgm:pt modelId="{CF2510D2-F1D9-450E-8980-DCB945461EC0}" type="sibTrans" cxnId="{9B34F7ED-1190-40F7-800B-FBBBA459EF54}">
      <dgm:prSet/>
      <dgm:spPr/>
      <dgm:t>
        <a:bodyPr/>
        <a:lstStyle/>
        <a:p>
          <a:endParaRPr lang="en-US"/>
        </a:p>
      </dgm:t>
    </dgm:pt>
    <dgm:pt modelId="{1BE2197A-AC4E-4694-B139-BFC0FC652A3F}">
      <dgm:prSet/>
      <dgm:spPr/>
      <dgm:t>
        <a:bodyPr/>
        <a:lstStyle/>
        <a:p>
          <a:r>
            <a:rPr lang="en-US" dirty="0"/>
            <a:t>Data preprocessing such as data cleaning, data transformation, and data reduction, as well as careful data integration, prepares the data for mining</a:t>
          </a:r>
        </a:p>
      </dgm:t>
    </dgm:pt>
    <dgm:pt modelId="{704A8F04-1990-44BA-973D-265280F20CCF}" type="parTrans" cxnId="{927C4752-8764-4FE9-881D-A7E8FE956064}">
      <dgm:prSet/>
      <dgm:spPr/>
      <dgm:t>
        <a:bodyPr/>
        <a:lstStyle/>
        <a:p>
          <a:endParaRPr lang="en-US"/>
        </a:p>
      </dgm:t>
    </dgm:pt>
    <dgm:pt modelId="{9AADCE4D-C006-469F-809F-3CEE421C00B3}" type="sibTrans" cxnId="{927C4752-8764-4FE9-881D-A7E8FE956064}">
      <dgm:prSet/>
      <dgm:spPr/>
      <dgm:t>
        <a:bodyPr/>
        <a:lstStyle/>
        <a:p>
          <a:endParaRPr lang="en-US"/>
        </a:p>
      </dgm:t>
    </dgm:pt>
    <dgm:pt modelId="{12CC1453-6E96-4F2F-90F7-564ED297BEA0}">
      <dgm:prSet/>
      <dgm:spPr/>
      <dgm:t>
        <a:bodyPr/>
        <a:lstStyle/>
        <a:p>
          <a:r>
            <a:rPr lang="en-US" dirty="0"/>
            <a:t>These tasks will vary based on the data types and the complexity of the data</a:t>
          </a:r>
        </a:p>
      </dgm:t>
    </dgm:pt>
    <dgm:pt modelId="{749134DA-ACC4-4172-8D1B-F0A2B66F948E}" type="parTrans" cxnId="{BC0ADA5D-261D-43E1-8FB4-1D19121D5E37}">
      <dgm:prSet/>
      <dgm:spPr/>
      <dgm:t>
        <a:bodyPr/>
        <a:lstStyle/>
        <a:p>
          <a:endParaRPr lang="en-US"/>
        </a:p>
      </dgm:t>
    </dgm:pt>
    <dgm:pt modelId="{8C230594-374B-40C8-83E4-E7AB49F22113}" type="sibTrans" cxnId="{BC0ADA5D-261D-43E1-8FB4-1D19121D5E37}">
      <dgm:prSet/>
      <dgm:spPr/>
      <dgm:t>
        <a:bodyPr/>
        <a:lstStyle/>
        <a:p>
          <a:endParaRPr lang="en-US"/>
        </a:p>
      </dgm:t>
    </dgm:pt>
    <dgm:pt modelId="{57BDFB40-AE37-4C19-B43C-3CB384C38CA8}" type="pres">
      <dgm:prSet presAssocID="{6DEFBA9D-1B94-4C62-99F0-5F99E21C13E0}" presName="linear" presStyleCnt="0">
        <dgm:presLayoutVars>
          <dgm:animLvl val="lvl"/>
          <dgm:resizeHandles val="exact"/>
        </dgm:presLayoutVars>
      </dgm:prSet>
      <dgm:spPr/>
    </dgm:pt>
    <dgm:pt modelId="{D39C3909-9BD2-4273-A511-C41DF18B8E9A}" type="pres">
      <dgm:prSet presAssocID="{E89971CB-AF9D-41CD-A0C4-D50BB36FBF17}" presName="parentText" presStyleLbl="node1" presStyleIdx="0" presStyleCnt="5">
        <dgm:presLayoutVars>
          <dgm:chMax val="0"/>
          <dgm:bulletEnabled val="1"/>
        </dgm:presLayoutVars>
      </dgm:prSet>
      <dgm:spPr/>
    </dgm:pt>
    <dgm:pt modelId="{D1B5CDE7-F1C3-4AE2-A5DB-916878ACB4C8}" type="pres">
      <dgm:prSet presAssocID="{6AECB5CC-3CF5-4AC9-BA4D-D2EBC7C78877}" presName="spacer" presStyleCnt="0"/>
      <dgm:spPr/>
    </dgm:pt>
    <dgm:pt modelId="{B409EB43-5883-49B7-9F6F-6AC772F1DBD5}" type="pres">
      <dgm:prSet presAssocID="{69A9DD70-4151-4916-BFB4-E51B24015590}" presName="parentText" presStyleLbl="node1" presStyleIdx="1" presStyleCnt="5">
        <dgm:presLayoutVars>
          <dgm:chMax val="0"/>
          <dgm:bulletEnabled val="1"/>
        </dgm:presLayoutVars>
      </dgm:prSet>
      <dgm:spPr/>
    </dgm:pt>
    <dgm:pt modelId="{CA121392-5606-4A89-8EDC-B81925FBF664}" type="pres">
      <dgm:prSet presAssocID="{BCC8E857-E310-466F-90F4-4DF21224A5C0}" presName="spacer" presStyleCnt="0"/>
      <dgm:spPr/>
    </dgm:pt>
    <dgm:pt modelId="{B46A6A36-8984-4DB1-A1E3-F4237456BB7B}" type="pres">
      <dgm:prSet presAssocID="{6AA6014F-7FBC-4586-92EA-D52F42022B91}" presName="parentText" presStyleLbl="node1" presStyleIdx="2" presStyleCnt="5">
        <dgm:presLayoutVars>
          <dgm:chMax val="0"/>
          <dgm:bulletEnabled val="1"/>
        </dgm:presLayoutVars>
      </dgm:prSet>
      <dgm:spPr/>
    </dgm:pt>
    <dgm:pt modelId="{1781C9DD-9869-440A-A831-9F9EC72BECC0}" type="pres">
      <dgm:prSet presAssocID="{CF2510D2-F1D9-450E-8980-DCB945461EC0}" presName="spacer" presStyleCnt="0"/>
      <dgm:spPr/>
    </dgm:pt>
    <dgm:pt modelId="{49DBB5CB-9C79-4394-94A8-50600E62303F}" type="pres">
      <dgm:prSet presAssocID="{1BE2197A-AC4E-4694-B139-BFC0FC652A3F}" presName="parentText" presStyleLbl="node1" presStyleIdx="3" presStyleCnt="5">
        <dgm:presLayoutVars>
          <dgm:chMax val="0"/>
          <dgm:bulletEnabled val="1"/>
        </dgm:presLayoutVars>
      </dgm:prSet>
      <dgm:spPr/>
    </dgm:pt>
    <dgm:pt modelId="{BB563AF3-B7FF-41B3-AFB1-79C975DDE916}" type="pres">
      <dgm:prSet presAssocID="{9AADCE4D-C006-469F-809F-3CEE421C00B3}" presName="spacer" presStyleCnt="0"/>
      <dgm:spPr/>
    </dgm:pt>
    <dgm:pt modelId="{BA387FE8-6B96-4AAF-B53A-DA0FB9ACE419}" type="pres">
      <dgm:prSet presAssocID="{12CC1453-6E96-4F2F-90F7-564ED297BEA0}" presName="parentText" presStyleLbl="node1" presStyleIdx="4" presStyleCnt="5">
        <dgm:presLayoutVars>
          <dgm:chMax val="0"/>
          <dgm:bulletEnabled val="1"/>
        </dgm:presLayoutVars>
      </dgm:prSet>
      <dgm:spPr/>
    </dgm:pt>
  </dgm:ptLst>
  <dgm:cxnLst>
    <dgm:cxn modelId="{6AFA9C1F-ECF9-4B18-A3E0-A8F24F11D409}" srcId="{6DEFBA9D-1B94-4C62-99F0-5F99E21C13E0}" destId="{69A9DD70-4151-4916-BFB4-E51B24015590}" srcOrd="1" destOrd="0" parTransId="{093C2DBC-BEF3-4CB9-827B-AD43D877CFFB}" sibTransId="{BCC8E857-E310-466F-90F4-4DF21224A5C0}"/>
    <dgm:cxn modelId="{BDEF5931-B110-41CA-B9E7-2F2A3668A59F}" type="presOf" srcId="{6AA6014F-7FBC-4586-92EA-D52F42022B91}" destId="{B46A6A36-8984-4DB1-A1E3-F4237456BB7B}" srcOrd="0" destOrd="0" presId="urn:microsoft.com/office/officeart/2005/8/layout/vList2"/>
    <dgm:cxn modelId="{BC0ADA5D-261D-43E1-8FB4-1D19121D5E37}" srcId="{6DEFBA9D-1B94-4C62-99F0-5F99E21C13E0}" destId="{12CC1453-6E96-4F2F-90F7-564ED297BEA0}" srcOrd="4" destOrd="0" parTransId="{749134DA-ACC4-4172-8D1B-F0A2B66F948E}" sibTransId="{8C230594-374B-40C8-83E4-E7AB49F22113}"/>
    <dgm:cxn modelId="{927C4752-8764-4FE9-881D-A7E8FE956064}" srcId="{6DEFBA9D-1B94-4C62-99F0-5F99E21C13E0}" destId="{1BE2197A-AC4E-4694-B139-BFC0FC652A3F}" srcOrd="3" destOrd="0" parTransId="{704A8F04-1990-44BA-973D-265280F20CCF}" sibTransId="{9AADCE4D-C006-469F-809F-3CEE421C00B3}"/>
    <dgm:cxn modelId="{7EC9D254-A778-4D9F-80B4-9611CCF924E8}" type="presOf" srcId="{69A9DD70-4151-4916-BFB4-E51B24015590}" destId="{B409EB43-5883-49B7-9F6F-6AC772F1DBD5}" srcOrd="0" destOrd="0" presId="urn:microsoft.com/office/officeart/2005/8/layout/vList2"/>
    <dgm:cxn modelId="{068C187A-6AE9-401F-8708-85A7D93F1DF9}" type="presOf" srcId="{6DEFBA9D-1B94-4C62-99F0-5F99E21C13E0}" destId="{57BDFB40-AE37-4C19-B43C-3CB384C38CA8}" srcOrd="0" destOrd="0" presId="urn:microsoft.com/office/officeart/2005/8/layout/vList2"/>
    <dgm:cxn modelId="{6A4D3A8E-9ACE-4AEA-86A1-637509D333CC}" type="presOf" srcId="{E89971CB-AF9D-41CD-A0C4-D50BB36FBF17}" destId="{D39C3909-9BD2-4273-A511-C41DF18B8E9A}" srcOrd="0" destOrd="0" presId="urn:microsoft.com/office/officeart/2005/8/layout/vList2"/>
    <dgm:cxn modelId="{C7E3CF8F-6B95-4873-A55E-04B3170FECBA}" type="presOf" srcId="{12CC1453-6E96-4F2F-90F7-564ED297BEA0}" destId="{BA387FE8-6B96-4AAF-B53A-DA0FB9ACE419}" srcOrd="0" destOrd="0" presId="urn:microsoft.com/office/officeart/2005/8/layout/vList2"/>
    <dgm:cxn modelId="{CFB5D7CB-3F11-4485-83A2-D3E08B152475}" srcId="{6DEFBA9D-1B94-4C62-99F0-5F99E21C13E0}" destId="{E89971CB-AF9D-41CD-A0C4-D50BB36FBF17}" srcOrd="0" destOrd="0" parTransId="{72F64178-9541-4D50-9ECF-C8559988CB26}" sibTransId="{6AECB5CC-3CF5-4AC9-BA4D-D2EBC7C78877}"/>
    <dgm:cxn modelId="{9CA718CF-774E-48A4-8A4C-9BD7C30C52C1}" type="presOf" srcId="{1BE2197A-AC4E-4694-B139-BFC0FC652A3F}" destId="{49DBB5CB-9C79-4394-94A8-50600E62303F}" srcOrd="0" destOrd="0" presId="urn:microsoft.com/office/officeart/2005/8/layout/vList2"/>
    <dgm:cxn modelId="{9B34F7ED-1190-40F7-800B-FBBBA459EF54}" srcId="{6DEFBA9D-1B94-4C62-99F0-5F99E21C13E0}" destId="{6AA6014F-7FBC-4586-92EA-D52F42022B91}" srcOrd="2" destOrd="0" parTransId="{179BCBCC-4FD4-4AF8-9882-B200A7266B62}" sibTransId="{CF2510D2-F1D9-450E-8980-DCB945461EC0}"/>
    <dgm:cxn modelId="{8E9F29A0-E523-434B-98FD-56C942FF00FF}" type="presParOf" srcId="{57BDFB40-AE37-4C19-B43C-3CB384C38CA8}" destId="{D39C3909-9BD2-4273-A511-C41DF18B8E9A}" srcOrd="0" destOrd="0" presId="urn:microsoft.com/office/officeart/2005/8/layout/vList2"/>
    <dgm:cxn modelId="{A67F290B-969C-4025-9934-F2DAD6A7870C}" type="presParOf" srcId="{57BDFB40-AE37-4C19-B43C-3CB384C38CA8}" destId="{D1B5CDE7-F1C3-4AE2-A5DB-916878ACB4C8}" srcOrd="1" destOrd="0" presId="urn:microsoft.com/office/officeart/2005/8/layout/vList2"/>
    <dgm:cxn modelId="{A9A73E3A-2ABC-489B-B59F-70B8D47015BC}" type="presParOf" srcId="{57BDFB40-AE37-4C19-B43C-3CB384C38CA8}" destId="{B409EB43-5883-49B7-9F6F-6AC772F1DBD5}" srcOrd="2" destOrd="0" presId="urn:microsoft.com/office/officeart/2005/8/layout/vList2"/>
    <dgm:cxn modelId="{F53AA3D2-78E8-48E6-B3EE-4C344DA4FF7F}" type="presParOf" srcId="{57BDFB40-AE37-4C19-B43C-3CB384C38CA8}" destId="{CA121392-5606-4A89-8EDC-B81925FBF664}" srcOrd="3" destOrd="0" presId="urn:microsoft.com/office/officeart/2005/8/layout/vList2"/>
    <dgm:cxn modelId="{337806C5-8BA8-44FE-9A4B-15F3BE4C6AB1}" type="presParOf" srcId="{57BDFB40-AE37-4C19-B43C-3CB384C38CA8}" destId="{B46A6A36-8984-4DB1-A1E3-F4237456BB7B}" srcOrd="4" destOrd="0" presId="urn:microsoft.com/office/officeart/2005/8/layout/vList2"/>
    <dgm:cxn modelId="{A1B7BF75-E1BD-4CF5-AC7D-BC0A376B5A67}" type="presParOf" srcId="{57BDFB40-AE37-4C19-B43C-3CB384C38CA8}" destId="{1781C9DD-9869-440A-A831-9F9EC72BECC0}" srcOrd="5" destOrd="0" presId="urn:microsoft.com/office/officeart/2005/8/layout/vList2"/>
    <dgm:cxn modelId="{E3412B51-FD0B-49FB-B414-87B10B7434FC}" type="presParOf" srcId="{57BDFB40-AE37-4C19-B43C-3CB384C38CA8}" destId="{49DBB5CB-9C79-4394-94A8-50600E62303F}" srcOrd="6" destOrd="0" presId="urn:microsoft.com/office/officeart/2005/8/layout/vList2"/>
    <dgm:cxn modelId="{5523F05E-01FC-43E7-9821-B3D3A7253D59}" type="presParOf" srcId="{57BDFB40-AE37-4C19-B43C-3CB384C38CA8}" destId="{BB563AF3-B7FF-41B3-AFB1-79C975DDE916}" srcOrd="7" destOrd="0" presId="urn:microsoft.com/office/officeart/2005/8/layout/vList2"/>
    <dgm:cxn modelId="{B2C75DBA-886C-471F-AC4B-F560B8FD714E}" type="presParOf" srcId="{57BDFB40-AE37-4C19-B43C-3CB384C38CA8}" destId="{BA387FE8-6B96-4AAF-B53A-DA0FB9ACE41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ED044F-B9AF-4A15-90B1-E2A052DD646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21996FF-995C-4C72-BDD9-CFF1475404FD}">
      <dgm:prSet/>
      <dgm:spPr/>
      <dgm:t>
        <a:bodyPr/>
        <a:lstStyle/>
        <a:p>
          <a:r>
            <a:rPr lang="en-US"/>
            <a:t>Text</a:t>
          </a:r>
        </a:p>
      </dgm:t>
    </dgm:pt>
    <dgm:pt modelId="{80F91E0A-D721-4FC1-B797-E237B37E9084}" type="parTrans" cxnId="{11D8B7B8-5C16-4BC3-8571-959E09490695}">
      <dgm:prSet/>
      <dgm:spPr/>
      <dgm:t>
        <a:bodyPr/>
        <a:lstStyle/>
        <a:p>
          <a:endParaRPr lang="en-US"/>
        </a:p>
      </dgm:t>
    </dgm:pt>
    <dgm:pt modelId="{013D27AD-DE2D-47BD-829B-759F5DA1F2CC}" type="sibTrans" cxnId="{11D8B7B8-5C16-4BC3-8571-959E09490695}">
      <dgm:prSet/>
      <dgm:spPr/>
      <dgm:t>
        <a:bodyPr/>
        <a:lstStyle/>
        <a:p>
          <a:endParaRPr lang="en-US"/>
        </a:p>
      </dgm:t>
    </dgm:pt>
    <dgm:pt modelId="{F2B4750D-F774-4693-AA46-4C3BDF9E5BB4}">
      <dgm:prSet/>
      <dgm:spPr/>
      <dgm:t>
        <a:bodyPr/>
        <a:lstStyle/>
        <a:p>
          <a:r>
            <a:rPr lang="en-US"/>
            <a:t>Numeric (discrete or continuous)</a:t>
          </a:r>
        </a:p>
      </dgm:t>
    </dgm:pt>
    <dgm:pt modelId="{ADC7F4BD-12BE-46F3-B173-AB8BB2463ABD}" type="parTrans" cxnId="{B910DFB8-826B-47FA-88BF-75718C3A211F}">
      <dgm:prSet/>
      <dgm:spPr/>
      <dgm:t>
        <a:bodyPr/>
        <a:lstStyle/>
        <a:p>
          <a:endParaRPr lang="en-US"/>
        </a:p>
      </dgm:t>
    </dgm:pt>
    <dgm:pt modelId="{3229B8B7-A497-406A-B0DC-09BE9DC45CC6}" type="sibTrans" cxnId="{B910DFB8-826B-47FA-88BF-75718C3A211F}">
      <dgm:prSet/>
      <dgm:spPr/>
      <dgm:t>
        <a:bodyPr/>
        <a:lstStyle/>
        <a:p>
          <a:endParaRPr lang="en-US"/>
        </a:p>
      </dgm:t>
    </dgm:pt>
    <dgm:pt modelId="{720136F5-67DE-4B26-B8BD-25A005555827}">
      <dgm:prSet/>
      <dgm:spPr/>
      <dgm:t>
        <a:bodyPr/>
        <a:lstStyle/>
        <a:p>
          <a:r>
            <a:rPr lang="en-US"/>
            <a:t>Ordinal (order or ranked data, such as severity scores, which have an inherent order to them)</a:t>
          </a:r>
        </a:p>
      </dgm:t>
    </dgm:pt>
    <dgm:pt modelId="{E4B976AD-0E4A-4571-B9B1-87F06208BA50}" type="parTrans" cxnId="{B5F3202E-3E29-4F33-881A-78C2AC6D4E81}">
      <dgm:prSet/>
      <dgm:spPr/>
      <dgm:t>
        <a:bodyPr/>
        <a:lstStyle/>
        <a:p>
          <a:endParaRPr lang="en-US"/>
        </a:p>
      </dgm:t>
    </dgm:pt>
    <dgm:pt modelId="{20902354-CF54-4BBF-A777-AA11A1B9F376}" type="sibTrans" cxnId="{B5F3202E-3E29-4F33-881A-78C2AC6D4E81}">
      <dgm:prSet/>
      <dgm:spPr/>
      <dgm:t>
        <a:bodyPr/>
        <a:lstStyle/>
        <a:p>
          <a:endParaRPr lang="en-US"/>
        </a:p>
      </dgm:t>
    </dgm:pt>
    <dgm:pt modelId="{9E4D16FF-0361-4679-AE8B-DFB818CEB72C}">
      <dgm:prSet/>
      <dgm:spPr/>
      <dgm:t>
        <a:bodyPr/>
        <a:lstStyle/>
        <a:p>
          <a:r>
            <a:rPr lang="en-US"/>
            <a:t>Binary data (with only two possible outcomes)</a:t>
          </a:r>
        </a:p>
      </dgm:t>
    </dgm:pt>
    <dgm:pt modelId="{7ABA07A3-EECC-4407-B492-ED2A87CDA5EC}" type="parTrans" cxnId="{8652CEE1-C5CD-4586-B14A-39CC18B02545}">
      <dgm:prSet/>
      <dgm:spPr/>
      <dgm:t>
        <a:bodyPr/>
        <a:lstStyle/>
        <a:p>
          <a:endParaRPr lang="en-US"/>
        </a:p>
      </dgm:t>
    </dgm:pt>
    <dgm:pt modelId="{ECED32FA-B140-4DDD-854E-DF5D48B37BBE}" type="sibTrans" cxnId="{8652CEE1-C5CD-4586-B14A-39CC18B02545}">
      <dgm:prSet/>
      <dgm:spPr/>
      <dgm:t>
        <a:bodyPr/>
        <a:lstStyle/>
        <a:p>
          <a:endParaRPr lang="en-US"/>
        </a:p>
      </dgm:t>
    </dgm:pt>
    <dgm:pt modelId="{8B9B03EF-24F7-4F3E-B730-06C056C2CD0D}">
      <dgm:prSet/>
      <dgm:spPr/>
      <dgm:t>
        <a:bodyPr/>
        <a:lstStyle/>
        <a:p>
          <a:r>
            <a:rPr lang="en-US"/>
            <a:t>Categorical data (with multiple categories). </a:t>
          </a:r>
        </a:p>
      </dgm:t>
    </dgm:pt>
    <dgm:pt modelId="{2E415B84-B07D-48CB-AF3C-B16AF804BCFC}" type="parTrans" cxnId="{9BC9F393-CC51-4497-AD13-614B85EF751A}">
      <dgm:prSet/>
      <dgm:spPr/>
      <dgm:t>
        <a:bodyPr/>
        <a:lstStyle/>
        <a:p>
          <a:endParaRPr lang="en-US"/>
        </a:p>
      </dgm:t>
    </dgm:pt>
    <dgm:pt modelId="{26DAF454-0821-4A1A-BD16-19B22D49FD6F}" type="sibTrans" cxnId="{9BC9F393-CC51-4497-AD13-614B85EF751A}">
      <dgm:prSet/>
      <dgm:spPr/>
      <dgm:t>
        <a:bodyPr/>
        <a:lstStyle/>
        <a:p>
          <a:endParaRPr lang="en-US"/>
        </a:p>
      </dgm:t>
    </dgm:pt>
    <dgm:pt modelId="{EA85509A-38B3-49ED-A60A-69C337C621D8}">
      <dgm:prSet/>
      <dgm:spPr/>
      <dgm:t>
        <a:bodyPr/>
        <a:lstStyle/>
        <a:p>
          <a:r>
            <a:rPr lang="en-US"/>
            <a:t>Complex datasets may consists of multiple types of attributes in them</a:t>
          </a:r>
        </a:p>
      </dgm:t>
    </dgm:pt>
    <dgm:pt modelId="{362045CA-708C-43BB-BE64-7E5BB6D57D3C}" type="parTrans" cxnId="{5C510724-1742-4302-BC08-10CBF54E0304}">
      <dgm:prSet/>
      <dgm:spPr/>
      <dgm:t>
        <a:bodyPr/>
        <a:lstStyle/>
        <a:p>
          <a:endParaRPr lang="en-US"/>
        </a:p>
      </dgm:t>
    </dgm:pt>
    <dgm:pt modelId="{1A2957F0-6CBE-45D2-9653-547D4D025690}" type="sibTrans" cxnId="{5C510724-1742-4302-BC08-10CBF54E0304}">
      <dgm:prSet/>
      <dgm:spPr/>
      <dgm:t>
        <a:bodyPr/>
        <a:lstStyle/>
        <a:p>
          <a:endParaRPr lang="en-US"/>
        </a:p>
      </dgm:t>
    </dgm:pt>
    <dgm:pt modelId="{A2458DF8-5F12-4C09-9E11-0AB5D3366C83}" type="pres">
      <dgm:prSet presAssocID="{D0ED044F-B9AF-4A15-90B1-E2A052DD6464}" presName="diagram" presStyleCnt="0">
        <dgm:presLayoutVars>
          <dgm:dir/>
          <dgm:resizeHandles val="exact"/>
        </dgm:presLayoutVars>
      </dgm:prSet>
      <dgm:spPr/>
    </dgm:pt>
    <dgm:pt modelId="{00A0636C-D1A1-4A1B-B292-34C5E96003C5}" type="pres">
      <dgm:prSet presAssocID="{621996FF-995C-4C72-BDD9-CFF1475404FD}" presName="node" presStyleLbl="node1" presStyleIdx="0" presStyleCnt="6">
        <dgm:presLayoutVars>
          <dgm:bulletEnabled val="1"/>
        </dgm:presLayoutVars>
      </dgm:prSet>
      <dgm:spPr/>
    </dgm:pt>
    <dgm:pt modelId="{AE35FE71-6A92-42F6-B7C4-379959A913E1}" type="pres">
      <dgm:prSet presAssocID="{013D27AD-DE2D-47BD-829B-759F5DA1F2CC}" presName="sibTrans" presStyleCnt="0"/>
      <dgm:spPr/>
    </dgm:pt>
    <dgm:pt modelId="{992B772E-6BDC-4551-B3DC-163A1FBB903C}" type="pres">
      <dgm:prSet presAssocID="{F2B4750D-F774-4693-AA46-4C3BDF9E5BB4}" presName="node" presStyleLbl="node1" presStyleIdx="1" presStyleCnt="6">
        <dgm:presLayoutVars>
          <dgm:bulletEnabled val="1"/>
        </dgm:presLayoutVars>
      </dgm:prSet>
      <dgm:spPr/>
    </dgm:pt>
    <dgm:pt modelId="{8BDA700F-9AB5-499C-97D2-4AE053414FB6}" type="pres">
      <dgm:prSet presAssocID="{3229B8B7-A497-406A-B0DC-09BE9DC45CC6}" presName="sibTrans" presStyleCnt="0"/>
      <dgm:spPr/>
    </dgm:pt>
    <dgm:pt modelId="{05CA2569-9915-4CED-BA64-030B6BA2EF70}" type="pres">
      <dgm:prSet presAssocID="{720136F5-67DE-4B26-B8BD-25A005555827}" presName="node" presStyleLbl="node1" presStyleIdx="2" presStyleCnt="6">
        <dgm:presLayoutVars>
          <dgm:bulletEnabled val="1"/>
        </dgm:presLayoutVars>
      </dgm:prSet>
      <dgm:spPr/>
    </dgm:pt>
    <dgm:pt modelId="{A624D315-6A4A-46EC-8224-8C152E1B3E26}" type="pres">
      <dgm:prSet presAssocID="{20902354-CF54-4BBF-A777-AA11A1B9F376}" presName="sibTrans" presStyleCnt="0"/>
      <dgm:spPr/>
    </dgm:pt>
    <dgm:pt modelId="{F04077BE-03D3-4A21-8DF2-81A4AB6F2E9A}" type="pres">
      <dgm:prSet presAssocID="{9E4D16FF-0361-4679-AE8B-DFB818CEB72C}" presName="node" presStyleLbl="node1" presStyleIdx="3" presStyleCnt="6">
        <dgm:presLayoutVars>
          <dgm:bulletEnabled val="1"/>
        </dgm:presLayoutVars>
      </dgm:prSet>
      <dgm:spPr/>
    </dgm:pt>
    <dgm:pt modelId="{D36FC3BC-300F-44AE-AAFA-0DF3455B5A8E}" type="pres">
      <dgm:prSet presAssocID="{ECED32FA-B140-4DDD-854E-DF5D48B37BBE}" presName="sibTrans" presStyleCnt="0"/>
      <dgm:spPr/>
    </dgm:pt>
    <dgm:pt modelId="{841AAC80-6D45-4E0D-888C-7E1001959B47}" type="pres">
      <dgm:prSet presAssocID="{8B9B03EF-24F7-4F3E-B730-06C056C2CD0D}" presName="node" presStyleLbl="node1" presStyleIdx="4" presStyleCnt="6">
        <dgm:presLayoutVars>
          <dgm:bulletEnabled val="1"/>
        </dgm:presLayoutVars>
      </dgm:prSet>
      <dgm:spPr/>
    </dgm:pt>
    <dgm:pt modelId="{AF504D6F-32AE-4E02-BCBD-7C5507B20058}" type="pres">
      <dgm:prSet presAssocID="{26DAF454-0821-4A1A-BD16-19B22D49FD6F}" presName="sibTrans" presStyleCnt="0"/>
      <dgm:spPr/>
    </dgm:pt>
    <dgm:pt modelId="{35CE21EB-53FF-400B-BA05-9F9C01422EFC}" type="pres">
      <dgm:prSet presAssocID="{EA85509A-38B3-49ED-A60A-69C337C621D8}" presName="node" presStyleLbl="node1" presStyleIdx="5" presStyleCnt="6">
        <dgm:presLayoutVars>
          <dgm:bulletEnabled val="1"/>
        </dgm:presLayoutVars>
      </dgm:prSet>
      <dgm:spPr/>
    </dgm:pt>
  </dgm:ptLst>
  <dgm:cxnLst>
    <dgm:cxn modelId="{9B546904-D77C-442C-A0DD-542160C66A0A}" type="presOf" srcId="{8B9B03EF-24F7-4F3E-B730-06C056C2CD0D}" destId="{841AAC80-6D45-4E0D-888C-7E1001959B47}" srcOrd="0" destOrd="0" presId="urn:microsoft.com/office/officeart/2005/8/layout/default"/>
    <dgm:cxn modelId="{5C510724-1742-4302-BC08-10CBF54E0304}" srcId="{D0ED044F-B9AF-4A15-90B1-E2A052DD6464}" destId="{EA85509A-38B3-49ED-A60A-69C337C621D8}" srcOrd="5" destOrd="0" parTransId="{362045CA-708C-43BB-BE64-7E5BB6D57D3C}" sibTransId="{1A2957F0-6CBE-45D2-9653-547D4D025690}"/>
    <dgm:cxn modelId="{B5F3202E-3E29-4F33-881A-78C2AC6D4E81}" srcId="{D0ED044F-B9AF-4A15-90B1-E2A052DD6464}" destId="{720136F5-67DE-4B26-B8BD-25A005555827}" srcOrd="2" destOrd="0" parTransId="{E4B976AD-0E4A-4571-B9B1-87F06208BA50}" sibTransId="{20902354-CF54-4BBF-A777-AA11A1B9F376}"/>
    <dgm:cxn modelId="{221E5055-DDDF-4CBF-886D-6FD4B0D5281C}" type="presOf" srcId="{EA85509A-38B3-49ED-A60A-69C337C621D8}" destId="{35CE21EB-53FF-400B-BA05-9F9C01422EFC}" srcOrd="0" destOrd="0" presId="urn:microsoft.com/office/officeart/2005/8/layout/default"/>
    <dgm:cxn modelId="{9BC9F393-CC51-4497-AD13-614B85EF751A}" srcId="{D0ED044F-B9AF-4A15-90B1-E2A052DD6464}" destId="{8B9B03EF-24F7-4F3E-B730-06C056C2CD0D}" srcOrd="4" destOrd="0" parTransId="{2E415B84-B07D-48CB-AF3C-B16AF804BCFC}" sibTransId="{26DAF454-0821-4A1A-BD16-19B22D49FD6F}"/>
    <dgm:cxn modelId="{5933AB97-444F-4F93-B888-BC5FB13D7D04}" type="presOf" srcId="{D0ED044F-B9AF-4A15-90B1-E2A052DD6464}" destId="{A2458DF8-5F12-4C09-9E11-0AB5D3366C83}" srcOrd="0" destOrd="0" presId="urn:microsoft.com/office/officeart/2005/8/layout/default"/>
    <dgm:cxn modelId="{565C8AA0-C9E9-4946-AE42-FE67B45D78FD}" type="presOf" srcId="{720136F5-67DE-4B26-B8BD-25A005555827}" destId="{05CA2569-9915-4CED-BA64-030B6BA2EF70}" srcOrd="0" destOrd="0" presId="urn:microsoft.com/office/officeart/2005/8/layout/default"/>
    <dgm:cxn modelId="{B90316B7-6661-4F82-BB8A-98256947C864}" type="presOf" srcId="{F2B4750D-F774-4693-AA46-4C3BDF9E5BB4}" destId="{992B772E-6BDC-4551-B3DC-163A1FBB903C}" srcOrd="0" destOrd="0" presId="urn:microsoft.com/office/officeart/2005/8/layout/default"/>
    <dgm:cxn modelId="{11D8B7B8-5C16-4BC3-8571-959E09490695}" srcId="{D0ED044F-B9AF-4A15-90B1-E2A052DD6464}" destId="{621996FF-995C-4C72-BDD9-CFF1475404FD}" srcOrd="0" destOrd="0" parTransId="{80F91E0A-D721-4FC1-B797-E237B37E9084}" sibTransId="{013D27AD-DE2D-47BD-829B-759F5DA1F2CC}"/>
    <dgm:cxn modelId="{B910DFB8-826B-47FA-88BF-75718C3A211F}" srcId="{D0ED044F-B9AF-4A15-90B1-E2A052DD6464}" destId="{F2B4750D-F774-4693-AA46-4C3BDF9E5BB4}" srcOrd="1" destOrd="0" parTransId="{ADC7F4BD-12BE-46F3-B173-AB8BB2463ABD}" sibTransId="{3229B8B7-A497-406A-B0DC-09BE9DC45CC6}"/>
    <dgm:cxn modelId="{28D181CC-6D8E-4D81-B813-BB9243584EAB}" type="presOf" srcId="{9E4D16FF-0361-4679-AE8B-DFB818CEB72C}" destId="{F04077BE-03D3-4A21-8DF2-81A4AB6F2E9A}" srcOrd="0" destOrd="0" presId="urn:microsoft.com/office/officeart/2005/8/layout/default"/>
    <dgm:cxn modelId="{8652CEE1-C5CD-4586-B14A-39CC18B02545}" srcId="{D0ED044F-B9AF-4A15-90B1-E2A052DD6464}" destId="{9E4D16FF-0361-4679-AE8B-DFB818CEB72C}" srcOrd="3" destOrd="0" parTransId="{7ABA07A3-EECC-4407-B492-ED2A87CDA5EC}" sibTransId="{ECED32FA-B140-4DDD-854E-DF5D48B37BBE}"/>
    <dgm:cxn modelId="{26B9ADFC-1B15-490C-8CA0-DB9FAC789D56}" type="presOf" srcId="{621996FF-995C-4C72-BDD9-CFF1475404FD}" destId="{00A0636C-D1A1-4A1B-B292-34C5E96003C5}" srcOrd="0" destOrd="0" presId="urn:microsoft.com/office/officeart/2005/8/layout/default"/>
    <dgm:cxn modelId="{DC8FE234-6528-407C-877B-094EC74E972C}" type="presParOf" srcId="{A2458DF8-5F12-4C09-9E11-0AB5D3366C83}" destId="{00A0636C-D1A1-4A1B-B292-34C5E96003C5}" srcOrd="0" destOrd="0" presId="urn:microsoft.com/office/officeart/2005/8/layout/default"/>
    <dgm:cxn modelId="{2BAA8A2B-811D-47AC-9DF4-E99C0DBB0D42}" type="presParOf" srcId="{A2458DF8-5F12-4C09-9E11-0AB5D3366C83}" destId="{AE35FE71-6A92-42F6-B7C4-379959A913E1}" srcOrd="1" destOrd="0" presId="urn:microsoft.com/office/officeart/2005/8/layout/default"/>
    <dgm:cxn modelId="{2CF6F627-4DA3-42A9-8B27-CAC149C4780C}" type="presParOf" srcId="{A2458DF8-5F12-4C09-9E11-0AB5D3366C83}" destId="{992B772E-6BDC-4551-B3DC-163A1FBB903C}" srcOrd="2" destOrd="0" presId="urn:microsoft.com/office/officeart/2005/8/layout/default"/>
    <dgm:cxn modelId="{965FBB0F-FBE2-4E13-8D5D-914AD961EF84}" type="presParOf" srcId="{A2458DF8-5F12-4C09-9E11-0AB5D3366C83}" destId="{8BDA700F-9AB5-499C-97D2-4AE053414FB6}" srcOrd="3" destOrd="0" presId="urn:microsoft.com/office/officeart/2005/8/layout/default"/>
    <dgm:cxn modelId="{D3E78CB7-41BF-4E86-9FAD-DE4E69509C96}" type="presParOf" srcId="{A2458DF8-5F12-4C09-9E11-0AB5D3366C83}" destId="{05CA2569-9915-4CED-BA64-030B6BA2EF70}" srcOrd="4" destOrd="0" presId="urn:microsoft.com/office/officeart/2005/8/layout/default"/>
    <dgm:cxn modelId="{02BF29D7-F461-4DA6-B75A-C2EA65462279}" type="presParOf" srcId="{A2458DF8-5F12-4C09-9E11-0AB5D3366C83}" destId="{A624D315-6A4A-46EC-8224-8C152E1B3E26}" srcOrd="5" destOrd="0" presId="urn:microsoft.com/office/officeart/2005/8/layout/default"/>
    <dgm:cxn modelId="{EA8B6A87-85C5-42E4-AE5D-F56B4552EB07}" type="presParOf" srcId="{A2458DF8-5F12-4C09-9E11-0AB5D3366C83}" destId="{F04077BE-03D3-4A21-8DF2-81A4AB6F2E9A}" srcOrd="6" destOrd="0" presId="urn:microsoft.com/office/officeart/2005/8/layout/default"/>
    <dgm:cxn modelId="{16889A71-2509-4DE8-B638-33354AAF5ADC}" type="presParOf" srcId="{A2458DF8-5F12-4C09-9E11-0AB5D3366C83}" destId="{D36FC3BC-300F-44AE-AAFA-0DF3455B5A8E}" srcOrd="7" destOrd="0" presId="urn:microsoft.com/office/officeart/2005/8/layout/default"/>
    <dgm:cxn modelId="{1A902B1A-81CF-4C9B-9C89-C3BAD9C1699C}" type="presParOf" srcId="{A2458DF8-5F12-4C09-9E11-0AB5D3366C83}" destId="{841AAC80-6D45-4E0D-888C-7E1001959B47}" srcOrd="8" destOrd="0" presId="urn:microsoft.com/office/officeart/2005/8/layout/default"/>
    <dgm:cxn modelId="{D1A958D8-4051-41EF-BD06-418F3871DFBA}" type="presParOf" srcId="{A2458DF8-5F12-4C09-9E11-0AB5D3366C83}" destId="{AF504D6F-32AE-4E02-BCBD-7C5507B20058}" srcOrd="9" destOrd="0" presId="urn:microsoft.com/office/officeart/2005/8/layout/default"/>
    <dgm:cxn modelId="{77C9CEB0-93BB-4841-AB23-AB8D9A8265F2}" type="presParOf" srcId="{A2458DF8-5F12-4C09-9E11-0AB5D3366C83}" destId="{35CE21EB-53FF-400B-BA05-9F9C01422EF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75E2-25FE-44E3-B70C-457BACB581EB}">
      <dsp:nvSpPr>
        <dsp:cNvPr id="0" name=""/>
        <dsp:cNvSpPr/>
      </dsp:nvSpPr>
      <dsp:spPr>
        <a:xfrm>
          <a:off x="0" y="1017120"/>
          <a:ext cx="6900512"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E192F-4FD2-421C-ABF3-E14E3C126CB8}">
      <dsp:nvSpPr>
        <dsp:cNvPr id="0" name=""/>
        <dsp:cNvSpPr/>
      </dsp:nvSpPr>
      <dsp:spPr>
        <a:xfrm>
          <a:off x="345025" y="795720"/>
          <a:ext cx="4830358"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a:t>Knowledge Discovery and Data Mining Process Models</a:t>
          </a:r>
        </a:p>
      </dsp:txBody>
      <dsp:txXfrm>
        <a:off x="366641" y="817336"/>
        <a:ext cx="4787126" cy="399568"/>
      </dsp:txXfrm>
    </dsp:sp>
    <dsp:sp modelId="{0D2D02AC-EAE7-48DD-8C76-A2C35966849E}">
      <dsp:nvSpPr>
        <dsp:cNvPr id="0" name=""/>
        <dsp:cNvSpPr/>
      </dsp:nvSpPr>
      <dsp:spPr>
        <a:xfrm>
          <a:off x="0" y="1697520"/>
          <a:ext cx="6900512" cy="1134000"/>
        </a:xfrm>
        <a:prstGeom prst="rect">
          <a:avLst/>
        </a:prstGeom>
        <a:solidFill>
          <a:schemeClr val="lt1">
            <a:alpha val="90000"/>
            <a:hueOff val="0"/>
            <a:satOff val="0"/>
            <a:lumOff val="0"/>
            <a:alphaOff val="0"/>
          </a:schemeClr>
        </a:solidFill>
        <a:ln w="12700" cap="flat" cmpd="sng" algn="ctr">
          <a:solidFill>
            <a:schemeClr val="accent2">
              <a:hueOff val="4652"/>
              <a:satOff val="-156"/>
              <a:lumOff val="1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Data Cleaning</a:t>
          </a:r>
        </a:p>
        <a:p>
          <a:pPr marL="114300" lvl="1" indent="-114300" algn="l" defTabSz="666750">
            <a:lnSpc>
              <a:spcPct val="90000"/>
            </a:lnSpc>
            <a:spcBef>
              <a:spcPct val="0"/>
            </a:spcBef>
            <a:spcAft>
              <a:spcPct val="15000"/>
            </a:spcAft>
            <a:buChar char="•"/>
          </a:pPr>
          <a:r>
            <a:rPr lang="en-US" sz="1500" kern="1200"/>
            <a:t>Data Transformation and Integration</a:t>
          </a:r>
        </a:p>
        <a:p>
          <a:pPr marL="114300" lvl="1" indent="-114300" algn="l" defTabSz="666750">
            <a:lnSpc>
              <a:spcPct val="90000"/>
            </a:lnSpc>
            <a:spcBef>
              <a:spcPct val="0"/>
            </a:spcBef>
            <a:spcAft>
              <a:spcPct val="15000"/>
            </a:spcAft>
            <a:buChar char="•"/>
          </a:pPr>
          <a:r>
            <a:rPr lang="en-US" sz="1500" kern="1200"/>
            <a:t>Data Reduction</a:t>
          </a:r>
        </a:p>
      </dsp:txBody>
      <dsp:txXfrm>
        <a:off x="0" y="1697520"/>
        <a:ext cx="6900512" cy="1134000"/>
      </dsp:txXfrm>
    </dsp:sp>
    <dsp:sp modelId="{D1B907F4-0B26-4848-845C-4798302A5E5A}">
      <dsp:nvSpPr>
        <dsp:cNvPr id="0" name=""/>
        <dsp:cNvSpPr/>
      </dsp:nvSpPr>
      <dsp:spPr>
        <a:xfrm>
          <a:off x="345025" y="1476120"/>
          <a:ext cx="4830358" cy="442800"/>
        </a:xfrm>
        <a:prstGeom prst="roundRect">
          <a:avLst/>
        </a:prstGeom>
        <a:solidFill>
          <a:schemeClr val="accent2">
            <a:hueOff val="4652"/>
            <a:satOff val="-156"/>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a:t>Data Preprocessing</a:t>
          </a:r>
        </a:p>
      </dsp:txBody>
      <dsp:txXfrm>
        <a:off x="366641" y="1497736"/>
        <a:ext cx="4787126" cy="399568"/>
      </dsp:txXfrm>
    </dsp:sp>
    <dsp:sp modelId="{D1B9CF1F-2C39-4BE0-B554-B08FEAF9A325}">
      <dsp:nvSpPr>
        <dsp:cNvPr id="0" name=""/>
        <dsp:cNvSpPr/>
      </dsp:nvSpPr>
      <dsp:spPr>
        <a:xfrm>
          <a:off x="0" y="3133920"/>
          <a:ext cx="6900512" cy="1606500"/>
        </a:xfrm>
        <a:prstGeom prst="rect">
          <a:avLst/>
        </a:prstGeom>
        <a:solidFill>
          <a:schemeClr val="lt1">
            <a:alpha val="90000"/>
            <a:hueOff val="0"/>
            <a:satOff val="0"/>
            <a:lumOff val="0"/>
            <a:alphaOff val="0"/>
          </a:schemeClr>
        </a:solidFill>
        <a:ln w="12700" cap="flat" cmpd="sng" algn="ctr">
          <a:solidFill>
            <a:schemeClr val="accent2">
              <a:hueOff val="9304"/>
              <a:satOff val="-312"/>
              <a:lumOff val="33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Measures of Similarity</a:t>
          </a:r>
        </a:p>
        <a:p>
          <a:pPr marL="114300" lvl="1" indent="-114300" algn="l" defTabSz="666750">
            <a:lnSpc>
              <a:spcPct val="90000"/>
            </a:lnSpc>
            <a:spcBef>
              <a:spcPct val="0"/>
            </a:spcBef>
            <a:spcAft>
              <a:spcPct val="15000"/>
            </a:spcAft>
            <a:buChar char="•"/>
          </a:pPr>
          <a:r>
            <a:rPr lang="en-US" sz="1500" kern="1200"/>
            <a:t>Measures of Evaluation</a:t>
          </a:r>
        </a:p>
        <a:p>
          <a:pPr marL="114300" lvl="1" indent="-114300" algn="l" defTabSz="666750">
            <a:lnSpc>
              <a:spcPct val="90000"/>
            </a:lnSpc>
            <a:spcBef>
              <a:spcPct val="0"/>
            </a:spcBef>
            <a:spcAft>
              <a:spcPct val="15000"/>
            </a:spcAft>
            <a:buChar char="•"/>
          </a:pPr>
          <a:r>
            <a:rPr lang="en-US" sz="1500" kern="1200"/>
            <a:t>Clustering Algorithms</a:t>
          </a:r>
        </a:p>
        <a:p>
          <a:pPr marL="114300" lvl="1" indent="-114300" algn="l" defTabSz="666750">
            <a:lnSpc>
              <a:spcPct val="90000"/>
            </a:lnSpc>
            <a:spcBef>
              <a:spcPct val="0"/>
            </a:spcBef>
            <a:spcAft>
              <a:spcPct val="15000"/>
            </a:spcAft>
            <a:buChar char="•"/>
          </a:pPr>
          <a:r>
            <a:rPr lang="en-US" sz="1500" kern="1200"/>
            <a:t>Classification</a:t>
          </a:r>
        </a:p>
        <a:p>
          <a:pPr marL="114300" lvl="1" indent="-114300" algn="l" defTabSz="666750">
            <a:lnSpc>
              <a:spcPct val="90000"/>
            </a:lnSpc>
            <a:spcBef>
              <a:spcPct val="0"/>
            </a:spcBef>
            <a:spcAft>
              <a:spcPct val="15000"/>
            </a:spcAft>
            <a:buChar char="•"/>
          </a:pPr>
          <a:r>
            <a:rPr lang="en-US" sz="1500" kern="1200"/>
            <a:t>Pattern Mining: Association Rule Mining</a:t>
          </a:r>
        </a:p>
      </dsp:txBody>
      <dsp:txXfrm>
        <a:off x="0" y="3133920"/>
        <a:ext cx="6900512" cy="1606500"/>
      </dsp:txXfrm>
    </dsp:sp>
    <dsp:sp modelId="{956557DE-571B-4DB9-AF14-1984482DDEDD}">
      <dsp:nvSpPr>
        <dsp:cNvPr id="0" name=""/>
        <dsp:cNvSpPr/>
      </dsp:nvSpPr>
      <dsp:spPr>
        <a:xfrm>
          <a:off x="345025" y="2912520"/>
          <a:ext cx="4830358" cy="442800"/>
        </a:xfrm>
        <a:prstGeom prst="roundRect">
          <a:avLst/>
        </a:prstGeom>
        <a:solidFill>
          <a:schemeClr val="accent2">
            <a:hueOff val="9304"/>
            <a:satOff val="-312"/>
            <a:lumOff val="3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a:t>Data Mining</a:t>
          </a:r>
        </a:p>
      </dsp:txBody>
      <dsp:txXfrm>
        <a:off x="366641" y="2934136"/>
        <a:ext cx="4787126"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20A70-1E73-462F-8325-1E8833FEF7E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328AB-B15D-4CCA-B376-0F30BFBFFA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A7113-F1F1-4224-8150-8045687D929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Missing data values</a:t>
          </a:r>
          <a:endParaRPr lang="en-US" sz="2500" kern="1200" dirty="0"/>
        </a:p>
      </dsp:txBody>
      <dsp:txXfrm>
        <a:off x="1435590" y="531"/>
        <a:ext cx="9080009" cy="1242935"/>
      </dsp:txXfrm>
    </dsp:sp>
    <dsp:sp modelId="{43492C31-7DA3-4130-9420-DC6C00055480}">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A74E2-03C7-451F-8990-9090AE09325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187D8-8F07-45A1-80A0-EF5389F8886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Fluctuations in the data</a:t>
          </a:r>
        </a:p>
      </dsp:txBody>
      <dsp:txXfrm>
        <a:off x="1435590" y="1554201"/>
        <a:ext cx="9080009" cy="1242935"/>
      </dsp:txXfrm>
    </dsp:sp>
    <dsp:sp modelId="{2886D934-D943-4040-B3D4-154620C0BDA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5B8E2-97F3-4B8D-AD86-27636305AF3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2D72A-F1A0-410C-B556-B75A016E4C08}">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Inconsistencies and redundancies in the data</a:t>
          </a:r>
        </a:p>
      </dsp:txBody>
      <dsp:txXfrm>
        <a:off x="1435590" y="3107870"/>
        <a:ext cx="9080009" cy="1242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CA06-848D-4BD3-9C51-68F8EB0B564B}">
      <dsp:nvSpPr>
        <dsp:cNvPr id="0" name=""/>
        <dsp:cNvSpPr/>
      </dsp:nvSpPr>
      <dsp:spPr>
        <a:xfrm>
          <a:off x="3710" y="73616"/>
          <a:ext cx="3617957"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Missing Data</a:t>
          </a:r>
        </a:p>
      </dsp:txBody>
      <dsp:txXfrm>
        <a:off x="3710" y="73616"/>
        <a:ext cx="3617957" cy="432000"/>
      </dsp:txXfrm>
    </dsp:sp>
    <dsp:sp modelId="{B6EEAF9C-103A-4517-BA81-F265DA934A13}">
      <dsp:nvSpPr>
        <dsp:cNvPr id="0" name=""/>
        <dsp:cNvSpPr/>
      </dsp:nvSpPr>
      <dsp:spPr>
        <a:xfrm>
          <a:off x="3710" y="505616"/>
          <a:ext cx="3617957" cy="5043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Replace by mean of the attribute if numerical or mode if categorical</a:t>
          </a:r>
          <a:endParaRPr lang="en-US" sz="1500" kern="1200"/>
        </a:p>
        <a:p>
          <a:pPr marL="114300" lvl="1" indent="-114300" algn="l" defTabSz="666750">
            <a:lnSpc>
              <a:spcPct val="90000"/>
            </a:lnSpc>
            <a:spcBef>
              <a:spcPct val="0"/>
            </a:spcBef>
            <a:spcAft>
              <a:spcPct val="15000"/>
            </a:spcAft>
            <a:buChar char="•"/>
          </a:pPr>
          <a:r>
            <a:rPr lang="en-GB" sz="1500" kern="1200"/>
            <a:t>If the dataset is large or has multiple classes/groups - use the mean of the group to replace the missing values in that particular group </a:t>
          </a:r>
          <a:endParaRPr lang="en-US" sz="1500" kern="1200"/>
        </a:p>
        <a:p>
          <a:pPr marL="114300" lvl="1" indent="-114300" algn="l" defTabSz="666750">
            <a:lnSpc>
              <a:spcPct val="90000"/>
            </a:lnSpc>
            <a:spcBef>
              <a:spcPct val="0"/>
            </a:spcBef>
            <a:spcAft>
              <a:spcPct val="15000"/>
            </a:spcAft>
            <a:buChar char="•"/>
          </a:pPr>
          <a:r>
            <a:rPr lang="en-GB" sz="1500" kern="1200"/>
            <a:t>Predict the missing values by training based on the records that have the complete data. </a:t>
          </a:r>
          <a:endParaRPr lang="en-US" sz="1500" kern="1200"/>
        </a:p>
        <a:p>
          <a:pPr marL="114300" lvl="1" indent="-114300" algn="l" defTabSz="666750">
            <a:lnSpc>
              <a:spcPct val="90000"/>
            </a:lnSpc>
            <a:spcBef>
              <a:spcPct val="0"/>
            </a:spcBef>
            <a:spcAft>
              <a:spcPct val="15000"/>
            </a:spcAft>
            <a:buChar char="•"/>
          </a:pPr>
          <a:r>
            <a:rPr lang="en-GB" sz="1500" kern="1200"/>
            <a:t>Replace if roughly less than 5% of the data are missing; Consult with a domain expert or utilize domain heuristics to decide if data should be discarded or filled in to impute the missing data.</a:t>
          </a:r>
          <a:endParaRPr lang="en-US" sz="1500" kern="1200"/>
        </a:p>
      </dsp:txBody>
      <dsp:txXfrm>
        <a:off x="3710" y="505616"/>
        <a:ext cx="3617957" cy="5043937"/>
      </dsp:txXfrm>
    </dsp:sp>
    <dsp:sp modelId="{1C1335B3-3537-48BE-B0B5-291EB22768E7}">
      <dsp:nvSpPr>
        <dsp:cNvPr id="0" name=""/>
        <dsp:cNvSpPr/>
      </dsp:nvSpPr>
      <dsp:spPr>
        <a:xfrm>
          <a:off x="4128181" y="73616"/>
          <a:ext cx="3617957"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Noisy data</a:t>
          </a:r>
          <a:endParaRPr lang="en-US" sz="1500" kern="1200"/>
        </a:p>
      </dsp:txBody>
      <dsp:txXfrm>
        <a:off x="4128181" y="73616"/>
        <a:ext cx="3617957" cy="432000"/>
      </dsp:txXfrm>
    </dsp:sp>
    <dsp:sp modelId="{E4FA830C-4864-4C7F-AEFC-72872C57661E}">
      <dsp:nvSpPr>
        <dsp:cNvPr id="0" name=""/>
        <dsp:cNvSpPr/>
      </dsp:nvSpPr>
      <dsp:spPr>
        <a:xfrm>
          <a:off x="4128181" y="505616"/>
          <a:ext cx="3617957" cy="5043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Clean the noise by smoothing out the data to provide simpler and more refined representations</a:t>
          </a:r>
          <a:endParaRPr lang="en-US" sz="1500" kern="1200"/>
        </a:p>
        <a:p>
          <a:pPr marL="114300" lvl="1" indent="-114300" algn="l" defTabSz="666750">
            <a:lnSpc>
              <a:spcPct val="90000"/>
            </a:lnSpc>
            <a:spcBef>
              <a:spcPct val="0"/>
            </a:spcBef>
            <a:spcAft>
              <a:spcPct val="15000"/>
            </a:spcAft>
            <a:buChar char="•"/>
          </a:pPr>
          <a:r>
            <a:rPr lang="en-GB" sz="1500" kern="1200"/>
            <a:t>Divide data into small groups, the mean behavior of the groups can be used to represent all the data in the group</a:t>
          </a:r>
          <a:endParaRPr lang="en-US" sz="1500" kern="1200"/>
        </a:p>
        <a:p>
          <a:pPr marL="114300" lvl="1" indent="-114300" algn="l" defTabSz="666750">
            <a:lnSpc>
              <a:spcPct val="90000"/>
            </a:lnSpc>
            <a:spcBef>
              <a:spcPct val="0"/>
            </a:spcBef>
            <a:spcAft>
              <a:spcPct val="15000"/>
            </a:spcAft>
            <a:buChar char="•"/>
          </a:pPr>
          <a:r>
            <a:rPr lang="en-US" sz="1500" kern="1200"/>
            <a:t>Small groups can be created by creating small bins or buckets in the data, and the mean or mode of the data can replace all the values in each bin. </a:t>
          </a:r>
        </a:p>
        <a:p>
          <a:pPr marL="114300" lvl="1" indent="-114300" algn="l" defTabSz="666750">
            <a:lnSpc>
              <a:spcPct val="90000"/>
            </a:lnSpc>
            <a:spcBef>
              <a:spcPct val="0"/>
            </a:spcBef>
            <a:spcAft>
              <a:spcPct val="15000"/>
            </a:spcAft>
            <a:buChar char="•"/>
          </a:pPr>
          <a:r>
            <a:rPr lang="en-US" sz="1500" kern="1200"/>
            <a:t>Binning - an unsupervised splitting-based discretization method of the data</a:t>
          </a:r>
        </a:p>
        <a:p>
          <a:pPr marL="114300" lvl="1" indent="-114300" algn="l" defTabSz="666750">
            <a:lnSpc>
              <a:spcPct val="90000"/>
            </a:lnSpc>
            <a:spcBef>
              <a:spcPct val="0"/>
            </a:spcBef>
            <a:spcAft>
              <a:spcPct val="15000"/>
            </a:spcAft>
            <a:buChar char="•"/>
          </a:pPr>
          <a:r>
            <a:rPr lang="en-US" sz="1500" kern="1200"/>
            <a:t>Equal frequency binning roughly deposits an equal number of points are across a fixed number of bins </a:t>
          </a:r>
        </a:p>
        <a:p>
          <a:pPr marL="114300" lvl="1" indent="-114300" algn="l" defTabSz="666750">
            <a:lnSpc>
              <a:spcPct val="90000"/>
            </a:lnSpc>
            <a:spcBef>
              <a:spcPct val="0"/>
            </a:spcBef>
            <a:spcAft>
              <a:spcPct val="15000"/>
            </a:spcAft>
            <a:buChar char="•"/>
          </a:pPr>
          <a:r>
            <a:rPr lang="en-US" sz="1500" kern="1200"/>
            <a:t>Equal distance binning distributes an equal distance across a fixed number of bins</a:t>
          </a:r>
        </a:p>
        <a:p>
          <a:pPr marL="114300" lvl="1" indent="-114300" algn="l" defTabSz="666750">
            <a:lnSpc>
              <a:spcPct val="90000"/>
            </a:lnSpc>
            <a:spcBef>
              <a:spcPct val="0"/>
            </a:spcBef>
            <a:spcAft>
              <a:spcPct val="15000"/>
            </a:spcAft>
            <a:buChar char="•"/>
          </a:pPr>
          <a:r>
            <a:rPr lang="en-US" sz="1500" kern="1200"/>
            <a:t>Clustering where similar data points are grouped together and the mean or centroid of the cluster can be used to replace the other values can also create a smooth dataset.</a:t>
          </a:r>
        </a:p>
      </dsp:txBody>
      <dsp:txXfrm>
        <a:off x="4128181" y="505616"/>
        <a:ext cx="3617957" cy="5043937"/>
      </dsp:txXfrm>
    </dsp:sp>
    <dsp:sp modelId="{7D9CD53F-76AB-477C-B714-70DDB228428F}">
      <dsp:nvSpPr>
        <dsp:cNvPr id="0" name=""/>
        <dsp:cNvSpPr/>
      </dsp:nvSpPr>
      <dsp:spPr>
        <a:xfrm>
          <a:off x="8252653" y="73616"/>
          <a:ext cx="3617957"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Outliers</a:t>
          </a:r>
        </a:p>
      </dsp:txBody>
      <dsp:txXfrm>
        <a:off x="8252653" y="73616"/>
        <a:ext cx="3617957" cy="432000"/>
      </dsp:txXfrm>
    </dsp:sp>
    <dsp:sp modelId="{5501B7D2-328C-4555-B7D1-69D8808BC5BC}">
      <dsp:nvSpPr>
        <dsp:cNvPr id="0" name=""/>
        <dsp:cNvSpPr/>
      </dsp:nvSpPr>
      <dsp:spPr>
        <a:xfrm>
          <a:off x="8252653" y="505616"/>
          <a:ext cx="3617957" cy="5043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Decide beforehand through discussions with end users whether outliers need to be accommodated or eliminated </a:t>
          </a:r>
        </a:p>
        <a:p>
          <a:pPr marL="114300" lvl="1" indent="-114300" algn="l" defTabSz="666750">
            <a:lnSpc>
              <a:spcPct val="90000"/>
            </a:lnSpc>
            <a:spcBef>
              <a:spcPct val="0"/>
            </a:spcBef>
            <a:spcAft>
              <a:spcPct val="15000"/>
            </a:spcAft>
            <a:buChar char="•"/>
          </a:pPr>
          <a:r>
            <a:rPr lang="en-US" sz="1500" kern="1200"/>
            <a:t>Also determined by the types of patterns being discovered (for example: to find anomalies, outliers might be kept in the data)</a:t>
          </a:r>
        </a:p>
        <a:p>
          <a:pPr marL="114300" lvl="1" indent="-114300" algn="l" defTabSz="666750">
            <a:lnSpc>
              <a:spcPct val="90000"/>
            </a:lnSpc>
            <a:spcBef>
              <a:spcPct val="0"/>
            </a:spcBef>
            <a:spcAft>
              <a:spcPct val="15000"/>
            </a:spcAft>
            <a:buChar char="•"/>
          </a:pPr>
          <a:r>
            <a:rPr lang="en-US" sz="1500" kern="1200"/>
            <a:t>If the mining task is finding the normal behavior, such as the baseline network signatures, then consider removing outliers</a:t>
          </a:r>
        </a:p>
        <a:p>
          <a:pPr marL="114300" lvl="1" indent="-114300" algn="l" defTabSz="666750">
            <a:lnSpc>
              <a:spcPct val="90000"/>
            </a:lnSpc>
            <a:spcBef>
              <a:spcPct val="0"/>
            </a:spcBef>
            <a:spcAft>
              <a:spcPct val="15000"/>
            </a:spcAft>
            <a:buChar char="•"/>
          </a:pPr>
          <a:r>
            <a:rPr lang="en-US" sz="1500" kern="1200"/>
            <a:t>For univariate data, several statistical methods such as interquartile range (IQR)–based outlier detection, discordancy tests, and standard deviation–based tests can be used.</a:t>
          </a:r>
        </a:p>
        <a:p>
          <a:pPr marL="114300" lvl="1" indent="-114300" algn="l" defTabSz="666750">
            <a:lnSpc>
              <a:spcPct val="90000"/>
            </a:lnSpc>
            <a:spcBef>
              <a:spcPct val="0"/>
            </a:spcBef>
            <a:spcAft>
              <a:spcPct val="15000"/>
            </a:spcAft>
            <a:buChar char="•"/>
          </a:pPr>
          <a:r>
            <a:rPr lang="en-US" sz="1500" kern="1200"/>
            <a:t>For multivariate data, distance-based outlier detection methods can be utilized.  </a:t>
          </a:r>
        </a:p>
      </dsp:txBody>
      <dsp:txXfrm>
        <a:off x="8252653" y="505616"/>
        <a:ext cx="3617957" cy="50439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A6846-0EA3-4DDC-A249-9EF03C1066F4}">
      <dsp:nvSpPr>
        <dsp:cNvPr id="0" name=""/>
        <dsp:cNvSpPr/>
      </dsp:nvSpPr>
      <dsp:spPr>
        <a:xfrm>
          <a:off x="813" y="0"/>
          <a:ext cx="2115938" cy="44445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Clustering </a:t>
          </a:r>
        </a:p>
        <a:p>
          <a:pPr marL="0" lvl="0" indent="0" algn="ctr" defTabSz="711200">
            <a:lnSpc>
              <a:spcPct val="90000"/>
            </a:lnSpc>
            <a:spcBef>
              <a:spcPct val="0"/>
            </a:spcBef>
            <a:spcAft>
              <a:spcPct val="35000"/>
            </a:spcAft>
            <a:buNone/>
          </a:pPr>
          <a:r>
            <a:rPr lang="en-US" sz="1600" kern="1200"/>
            <a:t>– e.g. </a:t>
          </a:r>
          <a:r>
            <a:rPr lang="en-US" sz="1600" kern="1200" err="1"/>
            <a:t>Kmeans</a:t>
          </a:r>
          <a:r>
            <a:rPr lang="en-US" sz="1600" kern="1200"/>
            <a:t>, </a:t>
          </a:r>
          <a:r>
            <a:rPr lang="en-US" sz="1600" kern="1200" err="1"/>
            <a:t>Kmodes</a:t>
          </a:r>
          <a:r>
            <a:rPr lang="en-US" sz="1600" kern="1200"/>
            <a:t>, Density based clustering </a:t>
          </a:r>
        </a:p>
      </dsp:txBody>
      <dsp:txXfrm>
        <a:off x="813" y="0"/>
        <a:ext cx="2115938" cy="1333366"/>
      </dsp:txXfrm>
    </dsp:sp>
    <dsp:sp modelId="{54EB40EF-DC08-4982-B7B3-9D9483D0869A}">
      <dsp:nvSpPr>
        <dsp:cNvPr id="0" name=""/>
        <dsp:cNvSpPr/>
      </dsp:nvSpPr>
      <dsp:spPr>
        <a:xfrm>
          <a:off x="212407" y="1333746"/>
          <a:ext cx="1692750" cy="873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Unsupervised method</a:t>
          </a:r>
        </a:p>
      </dsp:txBody>
      <dsp:txXfrm>
        <a:off x="237981" y="1359320"/>
        <a:ext cx="1641602" cy="822029"/>
      </dsp:txXfrm>
    </dsp:sp>
    <dsp:sp modelId="{DDFE1A4A-15FE-43B2-B7E8-D8A31C4890C2}">
      <dsp:nvSpPr>
        <dsp:cNvPr id="0" name=""/>
        <dsp:cNvSpPr/>
      </dsp:nvSpPr>
      <dsp:spPr>
        <a:xfrm>
          <a:off x="212407" y="2341258"/>
          <a:ext cx="1692750" cy="873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Identifying grouped anomalies</a:t>
          </a:r>
        </a:p>
      </dsp:txBody>
      <dsp:txXfrm>
        <a:off x="237981" y="2366832"/>
        <a:ext cx="1641602" cy="822029"/>
      </dsp:txXfrm>
    </dsp:sp>
    <dsp:sp modelId="{508D6FE3-FF72-4415-9475-0360B246BD95}">
      <dsp:nvSpPr>
        <dsp:cNvPr id="0" name=""/>
        <dsp:cNvSpPr/>
      </dsp:nvSpPr>
      <dsp:spPr>
        <a:xfrm>
          <a:off x="212407" y="3348770"/>
          <a:ext cx="1692750" cy="873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Identifying individual point outliers or cluster outliers</a:t>
          </a:r>
        </a:p>
      </dsp:txBody>
      <dsp:txXfrm>
        <a:off x="237981" y="3374344"/>
        <a:ext cx="1641602" cy="822029"/>
      </dsp:txXfrm>
    </dsp:sp>
    <dsp:sp modelId="{A06F0963-6035-4FDC-8342-BB34ECED04E5}">
      <dsp:nvSpPr>
        <dsp:cNvPr id="0" name=""/>
        <dsp:cNvSpPr/>
      </dsp:nvSpPr>
      <dsp:spPr>
        <a:xfrm>
          <a:off x="2275447" y="0"/>
          <a:ext cx="2115938" cy="44445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Classification </a:t>
          </a:r>
        </a:p>
        <a:p>
          <a:pPr marL="0" lvl="0" indent="0" algn="ctr" defTabSz="711200">
            <a:lnSpc>
              <a:spcPct val="90000"/>
            </a:lnSpc>
            <a:spcBef>
              <a:spcPct val="0"/>
            </a:spcBef>
            <a:spcAft>
              <a:spcPct val="35000"/>
            </a:spcAft>
            <a:buNone/>
          </a:pPr>
          <a:r>
            <a:rPr lang="en-US" sz="1600" kern="1200"/>
            <a:t>– e.g. decision tree based algorithms, Support Vectors, Ensemble methods</a:t>
          </a:r>
        </a:p>
      </dsp:txBody>
      <dsp:txXfrm>
        <a:off x="2275447" y="0"/>
        <a:ext cx="2115938" cy="1333366"/>
      </dsp:txXfrm>
    </dsp:sp>
    <dsp:sp modelId="{3EB30410-A0B0-44D7-884D-B7F9DFB3AA34}">
      <dsp:nvSpPr>
        <dsp:cNvPr id="0" name=""/>
        <dsp:cNvSpPr/>
      </dsp:nvSpPr>
      <dsp:spPr>
        <a:xfrm>
          <a:off x="2487041" y="1333475"/>
          <a:ext cx="1692750" cy="647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Supervised Method</a:t>
          </a:r>
        </a:p>
      </dsp:txBody>
      <dsp:txXfrm>
        <a:off x="2506005" y="1352439"/>
        <a:ext cx="1654822" cy="609549"/>
      </dsp:txXfrm>
    </dsp:sp>
    <dsp:sp modelId="{390EAC10-2A28-462C-851E-8FB6B9F553AE}">
      <dsp:nvSpPr>
        <dsp:cNvPr id="0" name=""/>
        <dsp:cNvSpPr/>
      </dsp:nvSpPr>
      <dsp:spPr>
        <a:xfrm>
          <a:off x="2487041" y="2080563"/>
          <a:ext cx="1692750" cy="647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Identifying classes of attacks</a:t>
          </a:r>
        </a:p>
      </dsp:txBody>
      <dsp:txXfrm>
        <a:off x="2506005" y="2099527"/>
        <a:ext cx="1654822" cy="609549"/>
      </dsp:txXfrm>
    </dsp:sp>
    <dsp:sp modelId="{0FA34218-E151-41BC-86FC-14D02007A711}">
      <dsp:nvSpPr>
        <dsp:cNvPr id="0" name=""/>
        <dsp:cNvSpPr/>
      </dsp:nvSpPr>
      <dsp:spPr>
        <a:xfrm>
          <a:off x="2487041" y="2827652"/>
          <a:ext cx="1692750" cy="647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Anomaly detection using ensemble methods</a:t>
          </a:r>
        </a:p>
      </dsp:txBody>
      <dsp:txXfrm>
        <a:off x="2506005" y="2846616"/>
        <a:ext cx="1654822" cy="609549"/>
      </dsp:txXfrm>
    </dsp:sp>
    <dsp:sp modelId="{41128A73-E042-4CC3-A37D-0A5E7DE6BA13}">
      <dsp:nvSpPr>
        <dsp:cNvPr id="0" name=""/>
        <dsp:cNvSpPr/>
      </dsp:nvSpPr>
      <dsp:spPr>
        <a:xfrm>
          <a:off x="2487041" y="3574741"/>
          <a:ext cx="1692750" cy="647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Zero day attack detection</a:t>
          </a:r>
        </a:p>
      </dsp:txBody>
      <dsp:txXfrm>
        <a:off x="2506005" y="3593705"/>
        <a:ext cx="1654822" cy="609549"/>
      </dsp:txXfrm>
    </dsp:sp>
    <dsp:sp modelId="{B8348CA8-485F-4A72-A08A-17E4BBE4560A}">
      <dsp:nvSpPr>
        <dsp:cNvPr id="0" name=""/>
        <dsp:cNvSpPr/>
      </dsp:nvSpPr>
      <dsp:spPr>
        <a:xfrm>
          <a:off x="4550080" y="0"/>
          <a:ext cx="2115938" cy="44445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Association rule mining </a:t>
          </a:r>
        </a:p>
        <a:p>
          <a:pPr marL="0" lvl="0" indent="0" algn="ctr" defTabSz="711200">
            <a:lnSpc>
              <a:spcPct val="90000"/>
            </a:lnSpc>
            <a:spcBef>
              <a:spcPct val="0"/>
            </a:spcBef>
            <a:spcAft>
              <a:spcPct val="35000"/>
            </a:spcAft>
            <a:buNone/>
          </a:pPr>
          <a:r>
            <a:rPr lang="en-US" sz="1600" kern="1200"/>
            <a:t>– e.g. apriori, efficient  association discovery (FP Tree)</a:t>
          </a:r>
        </a:p>
      </dsp:txBody>
      <dsp:txXfrm>
        <a:off x="4550080" y="0"/>
        <a:ext cx="2115938" cy="1333366"/>
      </dsp:txXfrm>
    </dsp:sp>
    <dsp:sp modelId="{56A82699-8D5A-4A1D-BDE3-0D8D4ED484A4}">
      <dsp:nvSpPr>
        <dsp:cNvPr id="0" name=""/>
        <dsp:cNvSpPr/>
      </dsp:nvSpPr>
      <dsp:spPr>
        <a:xfrm>
          <a:off x="4761674" y="1334668"/>
          <a:ext cx="1692750" cy="13400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Discovering Communication patterns</a:t>
          </a:r>
        </a:p>
      </dsp:txBody>
      <dsp:txXfrm>
        <a:off x="4800924" y="1373918"/>
        <a:ext cx="1614250" cy="1261594"/>
      </dsp:txXfrm>
    </dsp:sp>
    <dsp:sp modelId="{61B20616-3F5A-4AE7-8727-4D650D317BCA}">
      <dsp:nvSpPr>
        <dsp:cNvPr id="0" name=""/>
        <dsp:cNvSpPr/>
      </dsp:nvSpPr>
      <dsp:spPr>
        <a:xfrm>
          <a:off x="4761674" y="2880931"/>
          <a:ext cx="1692750" cy="13400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Models of anomalous communication patterns</a:t>
          </a:r>
        </a:p>
      </dsp:txBody>
      <dsp:txXfrm>
        <a:off x="4800924" y="2920181"/>
        <a:ext cx="1614250" cy="12615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6AC15-F77A-4AAA-91C2-3C0F0D169BBC}">
      <dsp:nvSpPr>
        <dsp:cNvPr id="0" name=""/>
        <dsp:cNvSpPr/>
      </dsp:nvSpPr>
      <dsp:spPr>
        <a:xfrm>
          <a:off x="51" y="253624"/>
          <a:ext cx="4913783" cy="12088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u="sng" kern="1200" dirty="0"/>
            <a:t>Measures of similarity</a:t>
          </a:r>
          <a:r>
            <a:rPr lang="en-US" sz="2400" kern="1200" dirty="0"/>
            <a:t>: useful to find what is similar enough for creating clusters </a:t>
          </a:r>
        </a:p>
      </dsp:txBody>
      <dsp:txXfrm>
        <a:off x="51" y="253624"/>
        <a:ext cx="4913783" cy="1208889"/>
      </dsp:txXfrm>
    </dsp:sp>
    <dsp:sp modelId="{C6022A43-A03D-45CD-BB55-06690659768C}">
      <dsp:nvSpPr>
        <dsp:cNvPr id="0" name=""/>
        <dsp:cNvSpPr/>
      </dsp:nvSpPr>
      <dsp:spPr>
        <a:xfrm>
          <a:off x="51" y="1462513"/>
          <a:ext cx="4913783"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Distance Measures</a:t>
          </a:r>
        </a:p>
        <a:p>
          <a:pPr marL="228600" lvl="1" indent="-228600" algn="l" defTabSz="1066800">
            <a:lnSpc>
              <a:spcPct val="90000"/>
            </a:lnSpc>
            <a:spcBef>
              <a:spcPct val="0"/>
            </a:spcBef>
            <a:spcAft>
              <a:spcPct val="15000"/>
            </a:spcAft>
            <a:buChar char="•"/>
          </a:pPr>
          <a:r>
            <a:rPr lang="en-US" sz="2400" kern="1200"/>
            <a:t>Similarity in Binary valued variables</a:t>
          </a:r>
        </a:p>
      </dsp:txBody>
      <dsp:txXfrm>
        <a:off x="51" y="1462513"/>
        <a:ext cx="4913783" cy="2635200"/>
      </dsp:txXfrm>
    </dsp:sp>
    <dsp:sp modelId="{5AC05990-A8E8-4F4C-ACE4-736154401E96}">
      <dsp:nvSpPr>
        <dsp:cNvPr id="0" name=""/>
        <dsp:cNvSpPr/>
      </dsp:nvSpPr>
      <dsp:spPr>
        <a:xfrm>
          <a:off x="5601764" y="253624"/>
          <a:ext cx="4913783" cy="12088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u="sng" kern="1200" dirty="0"/>
            <a:t>Measures of evaluation</a:t>
          </a:r>
          <a:r>
            <a:rPr lang="en-US" sz="2400" kern="1200" dirty="0"/>
            <a:t>: Various metrics that are used to evaluate the multiple data mining approaches</a:t>
          </a:r>
        </a:p>
      </dsp:txBody>
      <dsp:txXfrm>
        <a:off x="5601764" y="253624"/>
        <a:ext cx="4913783" cy="1208889"/>
      </dsp:txXfrm>
    </dsp:sp>
    <dsp:sp modelId="{2C19DAC6-2D9C-4E26-B403-061A6DEC9DAD}">
      <dsp:nvSpPr>
        <dsp:cNvPr id="0" name=""/>
        <dsp:cNvSpPr/>
      </dsp:nvSpPr>
      <dsp:spPr>
        <a:xfrm>
          <a:off x="5601764" y="1462513"/>
          <a:ext cx="4913783"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Accuracy</a:t>
          </a:r>
        </a:p>
        <a:p>
          <a:pPr marL="228600" lvl="1" indent="-228600" algn="l" defTabSz="1066800">
            <a:lnSpc>
              <a:spcPct val="90000"/>
            </a:lnSpc>
            <a:spcBef>
              <a:spcPct val="0"/>
            </a:spcBef>
            <a:spcAft>
              <a:spcPct val="15000"/>
            </a:spcAft>
            <a:buChar char="•"/>
          </a:pPr>
          <a:r>
            <a:rPr lang="en-US" sz="2400" kern="1200"/>
            <a:t>Precision</a:t>
          </a:r>
        </a:p>
        <a:p>
          <a:pPr marL="228600" lvl="1" indent="-228600" algn="l" defTabSz="1066800">
            <a:lnSpc>
              <a:spcPct val="90000"/>
            </a:lnSpc>
            <a:spcBef>
              <a:spcPct val="0"/>
            </a:spcBef>
            <a:spcAft>
              <a:spcPct val="15000"/>
            </a:spcAft>
            <a:buChar char="•"/>
          </a:pPr>
          <a:r>
            <a:rPr lang="en-US" sz="2400" kern="1200"/>
            <a:t>Recall</a:t>
          </a:r>
        </a:p>
        <a:p>
          <a:pPr marL="228600" lvl="1" indent="-228600" algn="l" defTabSz="1066800">
            <a:lnSpc>
              <a:spcPct val="90000"/>
            </a:lnSpc>
            <a:spcBef>
              <a:spcPct val="0"/>
            </a:spcBef>
            <a:spcAft>
              <a:spcPct val="15000"/>
            </a:spcAft>
            <a:buChar char="•"/>
          </a:pPr>
          <a:r>
            <a:rPr lang="en-US" sz="2400" kern="1200"/>
            <a:t>F-measure</a:t>
          </a:r>
        </a:p>
        <a:p>
          <a:pPr marL="228600" lvl="1" indent="-228600" algn="l" defTabSz="1066800">
            <a:lnSpc>
              <a:spcPct val="90000"/>
            </a:lnSpc>
            <a:spcBef>
              <a:spcPct val="0"/>
            </a:spcBef>
            <a:spcAft>
              <a:spcPct val="15000"/>
            </a:spcAft>
            <a:buChar char="•"/>
          </a:pPr>
          <a:r>
            <a:rPr lang="en-US" sz="2400" kern="1200"/>
            <a:t>Lift</a:t>
          </a:r>
        </a:p>
        <a:p>
          <a:pPr marL="228600" lvl="1" indent="-228600" algn="l" defTabSz="1066800">
            <a:lnSpc>
              <a:spcPct val="90000"/>
            </a:lnSpc>
            <a:spcBef>
              <a:spcPct val="0"/>
            </a:spcBef>
            <a:spcAft>
              <a:spcPct val="15000"/>
            </a:spcAft>
            <a:buChar char="•"/>
          </a:pPr>
          <a:r>
            <a:rPr lang="en-US" sz="2400" kern="1200"/>
            <a:t>Confidence</a:t>
          </a:r>
        </a:p>
      </dsp:txBody>
      <dsp:txXfrm>
        <a:off x="5601764" y="1462513"/>
        <a:ext cx="4913783" cy="263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0ACE9-C675-4F80-8768-96B275A1E119}">
      <dsp:nvSpPr>
        <dsp:cNvPr id="0" name=""/>
        <dsp:cNvSpPr/>
      </dsp:nvSpPr>
      <dsp:spPr>
        <a:xfrm>
          <a:off x="0" y="98860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Discovery of hidden and nontrivial patterns </a:t>
          </a:r>
        </a:p>
      </dsp:txBody>
      <dsp:txXfrm>
        <a:off x="0" y="988600"/>
        <a:ext cx="3286125" cy="1971675"/>
      </dsp:txXfrm>
    </dsp:sp>
    <dsp:sp modelId="{CE5D4F39-9E01-4436-8568-5466B386793D}">
      <dsp:nvSpPr>
        <dsp:cNvPr id="0" name=""/>
        <dsp:cNvSpPr/>
      </dsp:nvSpPr>
      <dsp:spPr>
        <a:xfrm>
          <a:off x="3614737" y="98860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 very large datasets</a:t>
          </a:r>
        </a:p>
        <a:p>
          <a:pPr marL="0" lvl="0" indent="0" algn="ctr" defTabSz="1066800">
            <a:lnSpc>
              <a:spcPct val="90000"/>
            </a:lnSpc>
            <a:spcBef>
              <a:spcPct val="0"/>
            </a:spcBef>
            <a:spcAft>
              <a:spcPct val="35000"/>
            </a:spcAft>
            <a:buNone/>
          </a:pPr>
          <a:r>
            <a:rPr lang="en-US" sz="2400" kern="1200" dirty="0"/>
            <a:t>But could also be smaller datasets with large number of features </a:t>
          </a:r>
        </a:p>
      </dsp:txBody>
      <dsp:txXfrm>
        <a:off x="3614737" y="988600"/>
        <a:ext cx="3286125" cy="1971675"/>
      </dsp:txXfrm>
    </dsp:sp>
    <dsp:sp modelId="{41238897-BD6D-4772-B2AB-2000C7BF355E}">
      <dsp:nvSpPr>
        <dsp:cNvPr id="0" name=""/>
        <dsp:cNvSpPr/>
      </dsp:nvSpPr>
      <dsp:spPr>
        <a:xfrm>
          <a:off x="7229475" y="98860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discovered patterns are potentially actionable  and beneficial to study the problem at hand</a:t>
          </a:r>
        </a:p>
      </dsp:txBody>
      <dsp:txXfrm>
        <a:off x="7229475" y="988600"/>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58CD-0EAF-44DB-B0DA-950699D79D5E}">
      <dsp:nvSpPr>
        <dsp:cNvPr id="0" name=""/>
        <dsp:cNvSpPr/>
      </dsp:nvSpPr>
      <dsp:spPr>
        <a:xfrm>
          <a:off x="0" y="468368"/>
          <a:ext cx="10515600"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Goals of Knowledge Discovery include the discovery of new patterns or verifying a hypothesis that the users generally accept or are interested in evaluating, such as prediction of future events or explanation to the user in the form if   understandable and intuitive knowledge discovered</a:t>
          </a:r>
        </a:p>
      </dsp:txBody>
      <dsp:txXfrm>
        <a:off x="53688" y="522056"/>
        <a:ext cx="10408224" cy="992424"/>
      </dsp:txXfrm>
    </dsp:sp>
    <dsp:sp modelId="{AD5D27FB-8CCB-4087-AC53-86377F7F9F82}">
      <dsp:nvSpPr>
        <dsp:cNvPr id="0" name=""/>
        <dsp:cNvSpPr/>
      </dsp:nvSpPr>
      <dsp:spPr>
        <a:xfrm>
          <a:off x="0" y="1625769"/>
          <a:ext cx="10515600"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Increasingly, as data are becoming very large, data mining fits into the core analytics of any big data solution</a:t>
          </a:r>
        </a:p>
      </dsp:txBody>
      <dsp:txXfrm>
        <a:off x="53688" y="1679457"/>
        <a:ext cx="10408224" cy="992424"/>
      </dsp:txXfrm>
    </dsp:sp>
    <dsp:sp modelId="{81FFE86F-56CF-41BF-9E1F-252B97C27811}">
      <dsp:nvSpPr>
        <dsp:cNvPr id="0" name=""/>
        <dsp:cNvSpPr/>
      </dsp:nvSpPr>
      <dsp:spPr>
        <a:xfrm>
          <a:off x="0" y="2783169"/>
          <a:ext cx="10515600"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core functionality of the mining algorithms does not change drastically; however, the infrastructure managing the parallelization is a key distinguishing factor in a big data environment.  </a:t>
          </a:r>
        </a:p>
      </dsp:txBody>
      <dsp:txXfrm>
        <a:off x="53688" y="2836857"/>
        <a:ext cx="10408224" cy="992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DD010-3F7A-4D82-8BEF-97AAF28C1818}">
      <dsp:nvSpPr>
        <dsp:cNvPr id="0" name=""/>
        <dsp:cNvSpPr/>
      </dsp:nvSpPr>
      <dsp:spPr>
        <a:xfrm>
          <a:off x="1828800" y="772958"/>
          <a:ext cx="934625" cy="324415"/>
        </a:xfrm>
        <a:custGeom>
          <a:avLst/>
          <a:gdLst/>
          <a:ahLst/>
          <a:cxnLst/>
          <a:rect l="0" t="0" r="0" b="0"/>
          <a:pathLst>
            <a:path>
              <a:moveTo>
                <a:pt x="0" y="0"/>
              </a:moveTo>
              <a:lnTo>
                <a:pt x="0" y="162207"/>
              </a:lnTo>
              <a:lnTo>
                <a:pt x="934625" y="162207"/>
              </a:lnTo>
              <a:lnTo>
                <a:pt x="934625" y="324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4CA383-3059-4D82-81CF-6016431D30F4}">
      <dsp:nvSpPr>
        <dsp:cNvPr id="0" name=""/>
        <dsp:cNvSpPr/>
      </dsp:nvSpPr>
      <dsp:spPr>
        <a:xfrm>
          <a:off x="276239" y="1869792"/>
          <a:ext cx="231725" cy="1807458"/>
        </a:xfrm>
        <a:custGeom>
          <a:avLst/>
          <a:gdLst/>
          <a:ahLst/>
          <a:cxnLst/>
          <a:rect l="0" t="0" r="0" b="0"/>
          <a:pathLst>
            <a:path>
              <a:moveTo>
                <a:pt x="0" y="0"/>
              </a:moveTo>
              <a:lnTo>
                <a:pt x="0" y="1807458"/>
              </a:lnTo>
              <a:lnTo>
                <a:pt x="231725" y="18074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A8E09-0B3F-474E-8927-2A78B87C9A3C}">
      <dsp:nvSpPr>
        <dsp:cNvPr id="0" name=""/>
        <dsp:cNvSpPr/>
      </dsp:nvSpPr>
      <dsp:spPr>
        <a:xfrm>
          <a:off x="276239" y="1869792"/>
          <a:ext cx="231725" cy="710624"/>
        </a:xfrm>
        <a:custGeom>
          <a:avLst/>
          <a:gdLst/>
          <a:ahLst/>
          <a:cxnLst/>
          <a:rect l="0" t="0" r="0" b="0"/>
          <a:pathLst>
            <a:path>
              <a:moveTo>
                <a:pt x="0" y="0"/>
              </a:moveTo>
              <a:lnTo>
                <a:pt x="0" y="710624"/>
              </a:lnTo>
              <a:lnTo>
                <a:pt x="231725" y="7106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14C84-8D52-420E-B90C-BA6C1E2F84F3}">
      <dsp:nvSpPr>
        <dsp:cNvPr id="0" name=""/>
        <dsp:cNvSpPr/>
      </dsp:nvSpPr>
      <dsp:spPr>
        <a:xfrm>
          <a:off x="894174" y="772958"/>
          <a:ext cx="934625" cy="324415"/>
        </a:xfrm>
        <a:custGeom>
          <a:avLst/>
          <a:gdLst/>
          <a:ahLst/>
          <a:cxnLst/>
          <a:rect l="0" t="0" r="0" b="0"/>
          <a:pathLst>
            <a:path>
              <a:moveTo>
                <a:pt x="934625" y="0"/>
              </a:moveTo>
              <a:lnTo>
                <a:pt x="934625" y="162207"/>
              </a:lnTo>
              <a:lnTo>
                <a:pt x="0" y="162207"/>
              </a:lnTo>
              <a:lnTo>
                <a:pt x="0" y="324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FCF38-57BE-453B-900A-34F4402D90C9}">
      <dsp:nvSpPr>
        <dsp:cNvPr id="0" name=""/>
        <dsp:cNvSpPr/>
      </dsp:nvSpPr>
      <dsp:spPr>
        <a:xfrm>
          <a:off x="1056382" y="540"/>
          <a:ext cx="1544835" cy="772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Goals of Knowledge Discovery</a:t>
          </a:r>
        </a:p>
      </dsp:txBody>
      <dsp:txXfrm>
        <a:off x="1056382" y="540"/>
        <a:ext cx="1544835" cy="772417"/>
      </dsp:txXfrm>
    </dsp:sp>
    <dsp:sp modelId="{8453132A-7784-4EF9-A061-F04D029A57A7}">
      <dsp:nvSpPr>
        <dsp:cNvPr id="0" name=""/>
        <dsp:cNvSpPr/>
      </dsp:nvSpPr>
      <dsp:spPr>
        <a:xfrm>
          <a:off x="121756" y="1097374"/>
          <a:ext cx="1544835" cy="772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Discover New Patterns</a:t>
          </a:r>
        </a:p>
      </dsp:txBody>
      <dsp:txXfrm>
        <a:off x="121756" y="1097374"/>
        <a:ext cx="1544835" cy="772417"/>
      </dsp:txXfrm>
    </dsp:sp>
    <dsp:sp modelId="{0943B762-1060-44C7-8201-32BAA4462A53}">
      <dsp:nvSpPr>
        <dsp:cNvPr id="0" name=""/>
        <dsp:cNvSpPr/>
      </dsp:nvSpPr>
      <dsp:spPr>
        <a:xfrm>
          <a:off x="507965" y="2194207"/>
          <a:ext cx="1544835" cy="772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Prediction</a:t>
          </a:r>
          <a:endParaRPr lang="en-US" sz="1700" kern="1200" dirty="0"/>
        </a:p>
      </dsp:txBody>
      <dsp:txXfrm>
        <a:off x="507965" y="2194207"/>
        <a:ext cx="1544835" cy="772417"/>
      </dsp:txXfrm>
    </dsp:sp>
    <dsp:sp modelId="{59B24A82-A8CD-4208-90F1-3A37611333DF}">
      <dsp:nvSpPr>
        <dsp:cNvPr id="0" name=""/>
        <dsp:cNvSpPr/>
      </dsp:nvSpPr>
      <dsp:spPr>
        <a:xfrm>
          <a:off x="507965" y="3291041"/>
          <a:ext cx="1544835" cy="772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Description /presentation to User</a:t>
          </a:r>
        </a:p>
      </dsp:txBody>
      <dsp:txXfrm>
        <a:off x="507965" y="3291041"/>
        <a:ext cx="1544835" cy="772417"/>
      </dsp:txXfrm>
    </dsp:sp>
    <dsp:sp modelId="{6F4730A7-C4EF-4BEB-B015-D962DAC7CB1B}">
      <dsp:nvSpPr>
        <dsp:cNvPr id="0" name=""/>
        <dsp:cNvSpPr/>
      </dsp:nvSpPr>
      <dsp:spPr>
        <a:xfrm>
          <a:off x="1991007" y="1097374"/>
          <a:ext cx="1544835" cy="772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Verify User Hypothesis</a:t>
          </a:r>
        </a:p>
      </dsp:txBody>
      <dsp:txXfrm>
        <a:off x="1991007" y="1097374"/>
        <a:ext cx="1544835" cy="772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4B59D-514B-4EEE-A4A6-DBD6DC9598F5}">
      <dsp:nvSpPr>
        <dsp:cNvPr id="0" name=""/>
        <dsp:cNvSpPr/>
      </dsp:nvSpPr>
      <dsp:spPr>
        <a:xfrm>
          <a:off x="2019300" y="955524"/>
          <a:ext cx="1428669" cy="247950"/>
        </a:xfrm>
        <a:custGeom>
          <a:avLst/>
          <a:gdLst/>
          <a:ahLst/>
          <a:cxnLst/>
          <a:rect l="0" t="0" r="0" b="0"/>
          <a:pathLst>
            <a:path>
              <a:moveTo>
                <a:pt x="0" y="0"/>
              </a:moveTo>
              <a:lnTo>
                <a:pt x="0" y="123975"/>
              </a:lnTo>
              <a:lnTo>
                <a:pt x="1428669" y="123975"/>
              </a:lnTo>
              <a:lnTo>
                <a:pt x="1428669" y="247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BD53D-225D-4C1B-AEC5-AC275E352A50}">
      <dsp:nvSpPr>
        <dsp:cNvPr id="0" name=""/>
        <dsp:cNvSpPr/>
      </dsp:nvSpPr>
      <dsp:spPr>
        <a:xfrm>
          <a:off x="1973580" y="955524"/>
          <a:ext cx="91440" cy="247950"/>
        </a:xfrm>
        <a:custGeom>
          <a:avLst/>
          <a:gdLst/>
          <a:ahLst/>
          <a:cxnLst/>
          <a:rect l="0" t="0" r="0" b="0"/>
          <a:pathLst>
            <a:path>
              <a:moveTo>
                <a:pt x="45720" y="0"/>
              </a:moveTo>
              <a:lnTo>
                <a:pt x="45720" y="247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CB4374-6BEA-4844-B9ED-5384259BA855}">
      <dsp:nvSpPr>
        <dsp:cNvPr id="0" name=""/>
        <dsp:cNvSpPr/>
      </dsp:nvSpPr>
      <dsp:spPr>
        <a:xfrm>
          <a:off x="590630" y="955524"/>
          <a:ext cx="1428669" cy="247950"/>
        </a:xfrm>
        <a:custGeom>
          <a:avLst/>
          <a:gdLst/>
          <a:ahLst/>
          <a:cxnLst/>
          <a:rect l="0" t="0" r="0" b="0"/>
          <a:pathLst>
            <a:path>
              <a:moveTo>
                <a:pt x="1428669" y="0"/>
              </a:moveTo>
              <a:lnTo>
                <a:pt x="1428669" y="123975"/>
              </a:lnTo>
              <a:lnTo>
                <a:pt x="0" y="123975"/>
              </a:lnTo>
              <a:lnTo>
                <a:pt x="0" y="247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EEAD6-BD96-4891-9C1A-4B2D1FE37763}">
      <dsp:nvSpPr>
        <dsp:cNvPr id="0" name=""/>
        <dsp:cNvSpPr/>
      </dsp:nvSpPr>
      <dsp:spPr>
        <a:xfrm>
          <a:off x="1428940" y="365165"/>
          <a:ext cx="1180718" cy="590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Data Mining Methods</a:t>
          </a:r>
        </a:p>
      </dsp:txBody>
      <dsp:txXfrm>
        <a:off x="1428940" y="365165"/>
        <a:ext cx="1180718" cy="590359"/>
      </dsp:txXfrm>
    </dsp:sp>
    <dsp:sp modelId="{7A2D0AAB-10BE-4F30-838B-38F8C82E2E26}">
      <dsp:nvSpPr>
        <dsp:cNvPr id="0" name=""/>
        <dsp:cNvSpPr/>
      </dsp:nvSpPr>
      <dsp:spPr>
        <a:xfrm>
          <a:off x="271" y="1203475"/>
          <a:ext cx="1180718" cy="590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Model Representation</a:t>
          </a:r>
        </a:p>
      </dsp:txBody>
      <dsp:txXfrm>
        <a:off x="271" y="1203475"/>
        <a:ext cx="1180718" cy="590359"/>
      </dsp:txXfrm>
    </dsp:sp>
    <dsp:sp modelId="{739BAC8A-2C1A-4702-A23C-1F848FB55821}">
      <dsp:nvSpPr>
        <dsp:cNvPr id="0" name=""/>
        <dsp:cNvSpPr/>
      </dsp:nvSpPr>
      <dsp:spPr>
        <a:xfrm>
          <a:off x="1428940" y="1203475"/>
          <a:ext cx="1180718" cy="590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Model evaluation</a:t>
          </a:r>
        </a:p>
      </dsp:txBody>
      <dsp:txXfrm>
        <a:off x="1428940" y="1203475"/>
        <a:ext cx="1180718" cy="590359"/>
      </dsp:txXfrm>
    </dsp:sp>
    <dsp:sp modelId="{D2C5DA14-3904-465C-8F72-010531EC3E66}">
      <dsp:nvSpPr>
        <dsp:cNvPr id="0" name=""/>
        <dsp:cNvSpPr/>
      </dsp:nvSpPr>
      <dsp:spPr>
        <a:xfrm>
          <a:off x="2857610" y="1203475"/>
          <a:ext cx="1180718" cy="590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Search</a:t>
          </a:r>
        </a:p>
      </dsp:txBody>
      <dsp:txXfrm>
        <a:off x="2857610" y="1203475"/>
        <a:ext cx="1180718" cy="590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7DA7A-D4C5-4574-9558-340A30389D33}">
      <dsp:nvSpPr>
        <dsp:cNvPr id="0" name=""/>
        <dsp:cNvSpPr/>
      </dsp:nvSpPr>
      <dsp:spPr>
        <a:xfrm>
          <a:off x="3286" y="211032"/>
          <a:ext cx="3203971" cy="795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The model being used and its representation</a:t>
          </a:r>
        </a:p>
      </dsp:txBody>
      <dsp:txXfrm>
        <a:off x="3286" y="211032"/>
        <a:ext cx="3203971" cy="795597"/>
      </dsp:txXfrm>
    </dsp:sp>
    <dsp:sp modelId="{FD691597-40D1-4D73-8D3B-393A15A08F50}">
      <dsp:nvSpPr>
        <dsp:cNvPr id="0" name=""/>
        <dsp:cNvSpPr/>
      </dsp:nvSpPr>
      <dsp:spPr>
        <a:xfrm>
          <a:off x="3286" y="1006630"/>
          <a:ext cx="3203971" cy="31336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This refers to the language used to describe the patterns along with any representational assumptions</a:t>
          </a:r>
        </a:p>
      </dsp:txBody>
      <dsp:txXfrm>
        <a:off x="3286" y="1006630"/>
        <a:ext cx="3203971" cy="3133674"/>
      </dsp:txXfrm>
    </dsp:sp>
    <dsp:sp modelId="{5D44FBAB-7AA9-4DF1-A9B9-255A2C1A8BF5}">
      <dsp:nvSpPr>
        <dsp:cNvPr id="0" name=""/>
        <dsp:cNvSpPr/>
      </dsp:nvSpPr>
      <dsp:spPr>
        <a:xfrm>
          <a:off x="3655814" y="211032"/>
          <a:ext cx="3203971" cy="795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A method to evaluate the model</a:t>
          </a:r>
        </a:p>
      </dsp:txBody>
      <dsp:txXfrm>
        <a:off x="3655814" y="211032"/>
        <a:ext cx="3203971" cy="795597"/>
      </dsp:txXfrm>
    </dsp:sp>
    <dsp:sp modelId="{5118E911-4D41-47E4-9944-9E9E8BE97B37}">
      <dsp:nvSpPr>
        <dsp:cNvPr id="0" name=""/>
        <dsp:cNvSpPr/>
      </dsp:nvSpPr>
      <dsp:spPr>
        <a:xfrm>
          <a:off x="3655814" y="1006630"/>
          <a:ext cx="3203971" cy="31336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DM algorithms have an expected output, and quality of results based on this can be quantified through an evaluation metric (such as accuracy and error metrics)</a:t>
          </a:r>
        </a:p>
      </dsp:txBody>
      <dsp:txXfrm>
        <a:off x="3655814" y="1006630"/>
        <a:ext cx="3203971" cy="3133674"/>
      </dsp:txXfrm>
    </dsp:sp>
    <dsp:sp modelId="{0F79C721-8B94-4585-AB21-51C5D477D337}">
      <dsp:nvSpPr>
        <dsp:cNvPr id="0" name=""/>
        <dsp:cNvSpPr/>
      </dsp:nvSpPr>
      <dsp:spPr>
        <a:xfrm>
          <a:off x="7308342" y="211032"/>
          <a:ext cx="3203971" cy="795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A search component</a:t>
          </a:r>
        </a:p>
      </dsp:txBody>
      <dsp:txXfrm>
        <a:off x="7308342" y="211032"/>
        <a:ext cx="3203971" cy="795597"/>
      </dsp:txXfrm>
    </dsp:sp>
    <dsp:sp modelId="{07358307-3D17-4D2C-9F93-AEC78D4E6E1B}">
      <dsp:nvSpPr>
        <dsp:cNvPr id="0" name=""/>
        <dsp:cNvSpPr/>
      </dsp:nvSpPr>
      <dsp:spPr>
        <a:xfrm>
          <a:off x="7308342" y="1006630"/>
          <a:ext cx="3203971" cy="31336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This involves a parameter search and model search. </a:t>
          </a:r>
        </a:p>
        <a:p>
          <a:pPr marL="228600" lvl="1" indent="-228600" algn="l" defTabSz="977900">
            <a:lnSpc>
              <a:spcPct val="90000"/>
            </a:lnSpc>
            <a:spcBef>
              <a:spcPct val="0"/>
            </a:spcBef>
            <a:spcAft>
              <a:spcPct val="15000"/>
            </a:spcAft>
            <a:buChar char="•"/>
          </a:pPr>
          <a:r>
            <a:rPr lang="en-US" sz="2200" kern="1200"/>
            <a:t>This component allows for finding the optimal fit of both the model and parameter to use based on maximizing the evaluation criteria</a:t>
          </a:r>
        </a:p>
      </dsp:txBody>
      <dsp:txXfrm>
        <a:off x="7308342" y="1006630"/>
        <a:ext cx="3203971" cy="3133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A00E-8EC9-4B59-A5BA-EC5366DEF0B3}">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7B710-33C6-42F3-82EE-1C052DA7A165}">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Data in the real world tend to be messy</a:t>
          </a:r>
        </a:p>
      </dsp:txBody>
      <dsp:txXfrm>
        <a:off x="569079" y="2427788"/>
        <a:ext cx="2072362" cy="720000"/>
      </dsp:txXfrm>
    </dsp:sp>
    <dsp:sp modelId="{79490351-4864-4A72-95D3-2F6B4C6E08AC}">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FF4AC-E725-4696-85A5-34FB972DBD56}">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Caused by device malfunction </a:t>
          </a:r>
        </a:p>
      </dsp:txBody>
      <dsp:txXfrm>
        <a:off x="3004105" y="2427788"/>
        <a:ext cx="2072362" cy="720000"/>
      </dsp:txXfrm>
    </dsp:sp>
    <dsp:sp modelId="{8B955E3C-F869-4685-ABAE-C252E360C90C}">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880A3-7FDC-4F65-BDEB-414CC7949A5D}">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Data entry errors</a:t>
          </a:r>
        </a:p>
      </dsp:txBody>
      <dsp:txXfrm>
        <a:off x="5439131" y="2427788"/>
        <a:ext cx="2072362" cy="720000"/>
      </dsp:txXfrm>
    </dsp:sp>
    <dsp:sp modelId="{CBBFF969-DFC1-4E4B-B450-936D6C8457E3}">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15DFB-EB89-4497-BDBA-838FA9A28001}">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Or by data integration from heterogeneous sources. </a:t>
          </a:r>
        </a:p>
      </dsp:txBody>
      <dsp:txXfrm>
        <a:off x="7874157" y="2427788"/>
        <a:ext cx="207236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C3909-9BD2-4273-A511-C41DF18B8E9A}">
      <dsp:nvSpPr>
        <dsp:cNvPr id="0" name=""/>
        <dsp:cNvSpPr/>
      </dsp:nvSpPr>
      <dsp:spPr>
        <a:xfrm>
          <a:off x="0" y="19442"/>
          <a:ext cx="6269038"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 get high-quality mining results that are actionable and beneficial, it is important to clean up the messy data</a:t>
          </a:r>
        </a:p>
      </dsp:txBody>
      <dsp:txXfrm>
        <a:off x="51885" y="71327"/>
        <a:ext cx="6165268" cy="959101"/>
      </dsp:txXfrm>
    </dsp:sp>
    <dsp:sp modelId="{B409EB43-5883-49B7-9F6F-6AC772F1DBD5}">
      <dsp:nvSpPr>
        <dsp:cNvPr id="0" name=""/>
        <dsp:cNvSpPr/>
      </dsp:nvSpPr>
      <dsp:spPr>
        <a:xfrm>
          <a:off x="0" y="1137034"/>
          <a:ext cx="6269038" cy="1062871"/>
        </a:xfrm>
        <a:prstGeom prst="roundRect">
          <a:avLst/>
        </a:prstGeom>
        <a:solidFill>
          <a:schemeClr val="accent2">
            <a:hueOff val="2326"/>
            <a:satOff val="-78"/>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Data can be very large in terms of size and number of attributes, meaning that important patterns get hidden in the subspaces</a:t>
          </a:r>
        </a:p>
      </dsp:txBody>
      <dsp:txXfrm>
        <a:off x="51885" y="1188919"/>
        <a:ext cx="6165268" cy="959101"/>
      </dsp:txXfrm>
    </dsp:sp>
    <dsp:sp modelId="{B46A6A36-8984-4DB1-A1E3-F4237456BB7B}">
      <dsp:nvSpPr>
        <dsp:cNvPr id="0" name=""/>
        <dsp:cNvSpPr/>
      </dsp:nvSpPr>
      <dsp:spPr>
        <a:xfrm>
          <a:off x="0" y="2254626"/>
          <a:ext cx="6269038" cy="1062871"/>
        </a:xfrm>
        <a:prstGeom prst="roundRect">
          <a:avLst/>
        </a:prstGeom>
        <a:solidFill>
          <a:schemeClr val="accent2">
            <a:hueOff val="4652"/>
            <a:satOff val="-156"/>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It is important to focus on the right portions of the data both in terms of the volume and the attributes</a:t>
          </a:r>
        </a:p>
      </dsp:txBody>
      <dsp:txXfrm>
        <a:off x="51885" y="2306511"/>
        <a:ext cx="6165268" cy="959101"/>
      </dsp:txXfrm>
    </dsp:sp>
    <dsp:sp modelId="{49DBB5CB-9C79-4394-94A8-50600E62303F}">
      <dsp:nvSpPr>
        <dsp:cNvPr id="0" name=""/>
        <dsp:cNvSpPr/>
      </dsp:nvSpPr>
      <dsp:spPr>
        <a:xfrm>
          <a:off x="0" y="3372218"/>
          <a:ext cx="6269038" cy="1062871"/>
        </a:xfrm>
        <a:prstGeom prst="roundRect">
          <a:avLst/>
        </a:prstGeom>
        <a:solidFill>
          <a:schemeClr val="accent2">
            <a:hueOff val="6978"/>
            <a:satOff val="-234"/>
            <a:lumOff val="2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Data preprocessing such as data cleaning, data transformation, and data reduction, as well as careful data integration, prepares the data for mining</a:t>
          </a:r>
        </a:p>
      </dsp:txBody>
      <dsp:txXfrm>
        <a:off x="51885" y="3424103"/>
        <a:ext cx="6165268" cy="959101"/>
      </dsp:txXfrm>
    </dsp:sp>
    <dsp:sp modelId="{BA387FE8-6B96-4AAF-B53A-DA0FB9ACE419}">
      <dsp:nvSpPr>
        <dsp:cNvPr id="0" name=""/>
        <dsp:cNvSpPr/>
      </dsp:nvSpPr>
      <dsp:spPr>
        <a:xfrm>
          <a:off x="0" y="4489810"/>
          <a:ext cx="6269038" cy="1062871"/>
        </a:xfrm>
        <a:prstGeom prst="roundRect">
          <a:avLst/>
        </a:prstGeom>
        <a:solidFill>
          <a:schemeClr val="accent2">
            <a:hueOff val="9304"/>
            <a:satOff val="-312"/>
            <a:lumOff val="3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These tasks will vary based on the data types and the complexity of the data</a:t>
          </a:r>
        </a:p>
      </dsp:txBody>
      <dsp:txXfrm>
        <a:off x="51885" y="4541695"/>
        <a:ext cx="6165268" cy="9591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0636C-D1A1-4A1B-B292-34C5E96003C5}">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Text</a:t>
          </a:r>
        </a:p>
      </dsp:txBody>
      <dsp:txXfrm>
        <a:off x="0" y="39687"/>
        <a:ext cx="3286125" cy="1971675"/>
      </dsp:txXfrm>
    </dsp:sp>
    <dsp:sp modelId="{992B772E-6BDC-4551-B3DC-163A1FBB903C}">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Numeric (discrete or continuous)</a:t>
          </a:r>
        </a:p>
      </dsp:txBody>
      <dsp:txXfrm>
        <a:off x="3614737" y="39687"/>
        <a:ext cx="3286125" cy="1971675"/>
      </dsp:txXfrm>
    </dsp:sp>
    <dsp:sp modelId="{05CA2569-9915-4CED-BA64-030B6BA2EF7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Ordinal (order or ranked data, such as severity scores, which have an inherent order to them)</a:t>
          </a:r>
        </a:p>
      </dsp:txBody>
      <dsp:txXfrm>
        <a:off x="7229475" y="39687"/>
        <a:ext cx="3286125" cy="1971675"/>
      </dsp:txXfrm>
    </dsp:sp>
    <dsp:sp modelId="{F04077BE-03D3-4A21-8DF2-81A4AB6F2E9A}">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Binary data (with only two possible outcomes)</a:t>
          </a:r>
        </a:p>
      </dsp:txBody>
      <dsp:txXfrm>
        <a:off x="0" y="2339975"/>
        <a:ext cx="3286125" cy="1971675"/>
      </dsp:txXfrm>
    </dsp:sp>
    <dsp:sp modelId="{841AAC80-6D45-4E0D-888C-7E1001959B47}">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Categorical data (with multiple categories). </a:t>
          </a:r>
        </a:p>
      </dsp:txBody>
      <dsp:txXfrm>
        <a:off x="3614737" y="2339975"/>
        <a:ext cx="3286125" cy="1971675"/>
      </dsp:txXfrm>
    </dsp:sp>
    <dsp:sp modelId="{35CE21EB-53FF-400B-BA05-9F9C01422EFC}">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Complex datasets may consists of multiple types of attributes in them</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6BAA-560C-4936-A516-5127FA22E969}"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85CE2-2508-4E58-9F2F-799273A997CF}" type="slidenum">
              <a:rPr lang="en-US" smtClean="0"/>
              <a:t>‹#›</a:t>
            </a:fld>
            <a:endParaRPr lang="en-US"/>
          </a:p>
        </p:txBody>
      </p:sp>
    </p:spTree>
    <p:extLst>
      <p:ext uri="{BB962C8B-B14F-4D97-AF65-F5344CB8AC3E}">
        <p14:creationId xmlns:p14="http://schemas.microsoft.com/office/powerpoint/2010/main" val="10801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ref_bib1_63"/><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ts val="2800"/>
              </a:lnSpc>
              <a:spcBef>
                <a:spcPts val="0"/>
              </a:spcBef>
              <a:spcAft>
                <a:spcPts val="0"/>
              </a:spcAft>
            </a:pP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The process starts with large and potentially heterogeneous data sources. Through user input, data need to be identified and selected based on the task being addressed. As discussed in some models (such as Cross Industry Standard Process for DM [CRISP-DM]; see </a:t>
            </a:r>
            <a:r>
              <a:rPr lang="en-GB" sz="1800" u="sng" dirty="0">
                <a:solidFill>
                  <a:srgbClr val="000000"/>
                </a:solidFill>
                <a:effectLst/>
                <a:uFill>
                  <a:solidFill>
                    <a:srgbClr val="4BACC6"/>
                  </a:solidFill>
                </a:uFill>
                <a:latin typeface="Cambria Math" panose="02040503050406030204" pitchFamily="18" charset="0"/>
                <a:ea typeface="Times New Roman" panose="02020603050405020304" pitchFamily="18" charset="0"/>
                <a:cs typeface="Arial" panose="020B0604020202020204" pitchFamily="34" charset="0"/>
              </a:rPr>
              <a:t>Shearer </a:t>
            </a:r>
            <a:r>
              <a:rPr lang="en-GB" sz="1800" u="sng" dirty="0">
                <a:solidFill>
                  <a:srgbClr val="000000"/>
                </a:solidFill>
                <a:effectLst/>
                <a:uFill>
                  <a:solidFill>
                    <a:srgbClr val="4BACC6"/>
                  </a:solidFill>
                </a:uFill>
                <a:latin typeface="Cambria Math" panose="02040503050406030204" pitchFamily="18" charset="0"/>
                <a:ea typeface="Times New Roman" panose="02020603050405020304" pitchFamily="18" charset="0"/>
                <a:cs typeface="Arial" panose="020B0604020202020204" pitchFamily="34" charset="0"/>
                <a:hlinkClick r:id="rId3" action="ppaction://hlinkfile" tooltip="Shearer C., The CRISP-DM model: the new blueprint for data mining, J Data Warehousing (2000); 5:13—22.&#10;"/>
              </a:rPr>
              <a:t>2000</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and Chapman et. al. 2000</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it is important to have user input at this stage to clearly understand the business or user requirements that can facilitate better and more targeted data selection. Once the right data sources are identified, integrated data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preprocessing</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is performed on these data sources. Data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preprocessing</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tasks can include filling missing values, semantic mapping, removing redundancy in the data through correlation, noise removal, smoothing of the data, data volume reduction, and feature selection, among others. A large amount of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preprocessing</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can done while integrating the data to resolve data inconsistencies. Data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preprocessing</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generally takes up a majority of time, up to 80%, in any data mining project. A good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preprocessing</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leads to good data mining. Data that have not been sufficiently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preprocessed</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may lead to frivolous and random results. Thus, sufficient time should be allocated to the </a:t>
            </a:r>
            <a:r>
              <a:rPr lang="en-GB" sz="1800" dirty="0" err="1">
                <a:effectLst/>
                <a:latin typeface="Cambria Math" panose="02040503050406030204" pitchFamily="18" charset="0"/>
                <a:ea typeface="Times New Roman" panose="02020603050405020304" pitchFamily="18" charset="0"/>
                <a:cs typeface="Times New Roman" panose="02020603050405020304" pitchFamily="18" charset="0"/>
              </a:rPr>
              <a:t>preprocessing</a:t>
            </a:r>
            <a:r>
              <a:rPr lang="en-GB" sz="1800" dirty="0">
                <a:effectLst/>
                <a:latin typeface="Cambria Math" panose="02040503050406030204" pitchFamily="18" charset="0"/>
                <a:ea typeface="Times New Roman" panose="02020603050405020304" pitchFamily="18" charset="0"/>
                <a:cs typeface="Times New Roman" panose="02020603050405020304" pitchFamily="18" charset="0"/>
              </a:rPr>
              <a:t> tasks.</a:t>
            </a:r>
            <a:endParaRPr lang="en-US" sz="18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ts val="16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Once the data have been processed, then the relevant data mining task can be applied. Then the results need to be evaluated, and once this evaluation is quantified any patterns found can become actionable knowledge. It is clearly possible that any stage can send the process back to any of the preceding steps. In addition, once actionable patterns have been tested or examined by the end users, changes can be made to how and what data are collected for better knowledge discovery</a:t>
            </a:r>
            <a:r>
              <a:rPr lang="en-US" dirty="0">
                <a:effectLst/>
              </a:rPr>
              <a:t> </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8</a:t>
            </a:fld>
            <a:endParaRPr lang="en-US"/>
          </a:p>
        </p:txBody>
      </p:sp>
    </p:spTree>
    <p:extLst>
      <p:ext uri="{BB962C8B-B14F-4D97-AF65-F5344CB8AC3E}">
        <p14:creationId xmlns:p14="http://schemas.microsoft.com/office/powerpoint/2010/main" val="22843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Complex datasets may consists of multiple types of attributes in them; for example, intrusion log data will consist of text, categorical, and numeric data attributes</a:t>
            </a:r>
            <a:endParaRPr lang="en-US" dirty="0"/>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11</a:t>
            </a:fld>
            <a:endParaRPr lang="en-US"/>
          </a:p>
        </p:txBody>
      </p:sp>
    </p:spTree>
    <p:extLst>
      <p:ext uri="{BB962C8B-B14F-4D97-AF65-F5344CB8AC3E}">
        <p14:creationId xmlns:p14="http://schemas.microsoft.com/office/powerpoint/2010/main" val="319749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Many times in network traffic data we might see missing data values due to dropped packets, traffic fluctuations over different time periods, and generally redundancies in network communication data. This step addresses the general cleanup of messy data, including (a) missing data values, (b) fluctuations in the data, and (c) inconsistencies and redundancies in the data.</a:t>
            </a: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14</a:t>
            </a:fld>
            <a:endParaRPr lang="en-US"/>
          </a:p>
        </p:txBody>
      </p:sp>
    </p:spTree>
    <p:extLst>
      <p:ext uri="{BB962C8B-B14F-4D97-AF65-F5344CB8AC3E}">
        <p14:creationId xmlns:p14="http://schemas.microsoft.com/office/powerpoint/2010/main" val="63839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Many times in network traffic data we might see missing data values due to dropped packets, traffic fluctuations over different time periods, and generally redundancies in network communication data. This step addresses the general cleanup of messy data, including (a) missing data values, (b) fluctuations in the data, and (c) inconsistencies and redundancies in the data.</a:t>
            </a: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15</a:t>
            </a:fld>
            <a:endParaRPr lang="en-US"/>
          </a:p>
        </p:txBody>
      </p:sp>
    </p:spTree>
    <p:extLst>
      <p:ext uri="{BB962C8B-B14F-4D97-AF65-F5344CB8AC3E}">
        <p14:creationId xmlns:p14="http://schemas.microsoft.com/office/powerpoint/2010/main" val="1521572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EED9-9AB4-B0B1-605A-4BCC3AE37789}"/>
              </a:ext>
            </a:extLst>
          </p:cNvPr>
          <p:cNvSpPr>
            <a:spLocks noGrp="1"/>
          </p:cNvSpPr>
          <p:nvPr>
            <p:ph type="ctrTitle" hasCustomPrompt="1"/>
          </p:nvPr>
        </p:nvSpPr>
        <p:spPr>
          <a:xfrm>
            <a:off x="375803" y="270309"/>
            <a:ext cx="4643005" cy="3049586"/>
          </a:xfrm>
        </p:spPr>
        <p:txBody>
          <a:bodyPr anchor="b">
            <a:noAutofit/>
          </a:bodyPr>
          <a:lstStyle>
            <a:lvl1pPr algn="ctr">
              <a:defRPr sz="4800"/>
            </a:lvl1pPr>
          </a:lstStyle>
          <a:p>
            <a:r>
              <a:rPr lang="en-US" sz="6000" dirty="0"/>
              <a:t>Data analytics for Cyber security</a:t>
            </a:r>
            <a:br>
              <a:rPr lang="en-US" sz="6000" dirty="0"/>
            </a:br>
            <a:r>
              <a:rPr lang="en-US" sz="6000" dirty="0"/>
              <a:t>-Introduction-</a:t>
            </a:r>
            <a:endParaRPr lang="en-US" dirty="0"/>
          </a:p>
        </p:txBody>
      </p:sp>
      <p:sp>
        <p:nvSpPr>
          <p:cNvPr id="3" name="Subtitle 2">
            <a:extLst>
              <a:ext uri="{FF2B5EF4-FFF2-40B4-BE49-F238E27FC236}">
                <a16:creationId xmlns:a16="http://schemas.microsoft.com/office/drawing/2014/main" id="{615C149A-12DD-E015-32B3-6C3AA7206F43}"/>
              </a:ext>
            </a:extLst>
          </p:cNvPr>
          <p:cNvSpPr>
            <a:spLocks noGrp="1"/>
          </p:cNvSpPr>
          <p:nvPr>
            <p:ph type="subTitle" idx="1" hasCustomPrompt="1"/>
          </p:nvPr>
        </p:nvSpPr>
        <p:spPr>
          <a:xfrm>
            <a:off x="375802" y="3685164"/>
            <a:ext cx="4643005" cy="16713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Vandana P. Janeja</a:t>
            </a:r>
          </a:p>
          <a:p>
            <a:endParaRPr lang="en-US" dirty="0"/>
          </a:p>
          <a:p>
            <a:r>
              <a:rPr lang="en-US" dirty="0"/>
              <a:t>©2022 Janeja.  All rights reserved.</a:t>
            </a:r>
          </a:p>
        </p:txBody>
      </p:sp>
      <p:sp>
        <p:nvSpPr>
          <p:cNvPr id="4" name="Date Placeholder 3">
            <a:extLst>
              <a:ext uri="{FF2B5EF4-FFF2-40B4-BE49-F238E27FC236}">
                <a16:creationId xmlns:a16="http://schemas.microsoft.com/office/drawing/2014/main" id="{2E58B3F6-D3C2-D499-F851-38B4BFD534CA}"/>
              </a:ext>
            </a:extLst>
          </p:cNvPr>
          <p:cNvSpPr>
            <a:spLocks noGrp="1"/>
          </p:cNvSpPr>
          <p:nvPr>
            <p:ph type="dt" sz="half" idx="10"/>
          </p:nvPr>
        </p:nvSpPr>
        <p:spPr>
          <a:xfrm>
            <a:off x="0" y="6469207"/>
            <a:ext cx="924791" cy="365125"/>
          </a:xfrm>
        </p:spPr>
        <p:txBody>
          <a:bodyPr/>
          <a:lstStyle/>
          <a:p>
            <a:fld id="{C6222A3D-9D85-40C7-8805-C206F70C62CC}" type="datetime1">
              <a:rPr lang="en-US" smtClean="0"/>
              <a:t>9/15/2022</a:t>
            </a:fld>
            <a:endParaRPr lang="en-US"/>
          </a:p>
        </p:txBody>
      </p:sp>
      <p:sp>
        <p:nvSpPr>
          <p:cNvPr id="6" name="Slide Number Placeholder 5">
            <a:extLst>
              <a:ext uri="{FF2B5EF4-FFF2-40B4-BE49-F238E27FC236}">
                <a16:creationId xmlns:a16="http://schemas.microsoft.com/office/drawing/2014/main" id="{DABA8B10-306A-9034-30FB-03561488BDDA}"/>
              </a:ext>
            </a:extLst>
          </p:cNvPr>
          <p:cNvSpPr>
            <a:spLocks noGrp="1"/>
          </p:cNvSpPr>
          <p:nvPr>
            <p:ph type="sldNum" sz="quarter" idx="12"/>
          </p:nvPr>
        </p:nvSpPr>
        <p:spPr/>
        <p:txBody>
          <a:bodyPr/>
          <a:lstStyle/>
          <a:p>
            <a:fld id="{50959DF8-9FE2-48CA-BFAA-9B8F46F0702B}" type="slidenum">
              <a:rPr lang="en-US" smtClean="0"/>
              <a:t>‹#›</a:t>
            </a:fld>
            <a:endParaRPr lang="en-US"/>
          </a:p>
        </p:txBody>
      </p:sp>
      <p:pic>
        <p:nvPicPr>
          <p:cNvPr id="9" name="Picture 8" descr="A picture containing text, green&#10;&#10;Description automatically generated">
            <a:extLst>
              <a:ext uri="{FF2B5EF4-FFF2-40B4-BE49-F238E27FC236}">
                <a16:creationId xmlns:a16="http://schemas.microsoft.com/office/drawing/2014/main" id="{3BDA6AFF-6B2F-1261-3DB0-22DCF7CD8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 b="9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Footer Placeholder 4">
            <a:extLst>
              <a:ext uri="{FF2B5EF4-FFF2-40B4-BE49-F238E27FC236}">
                <a16:creationId xmlns:a16="http://schemas.microsoft.com/office/drawing/2014/main" id="{FFC68E93-F13F-8210-4CE8-63624C28291A}"/>
              </a:ext>
            </a:extLst>
          </p:cNvPr>
          <p:cNvSpPr>
            <a:spLocks noGrp="1"/>
          </p:cNvSpPr>
          <p:nvPr>
            <p:ph type="ftr" sz="quarter" idx="3"/>
          </p:nvPr>
        </p:nvSpPr>
        <p:spPr>
          <a:xfrm>
            <a:off x="1380260" y="6492875"/>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90540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7706-CE01-15AB-2A13-74081911F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34C-CE98-D128-88D6-0359224F9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30442-8583-2FF7-E81F-F84F85451CC5}"/>
              </a:ext>
            </a:extLst>
          </p:cNvPr>
          <p:cNvSpPr>
            <a:spLocks noGrp="1"/>
          </p:cNvSpPr>
          <p:nvPr>
            <p:ph type="dt" sz="half" idx="10"/>
          </p:nvPr>
        </p:nvSpPr>
        <p:spPr/>
        <p:txBody>
          <a:bodyPr/>
          <a:lstStyle/>
          <a:p>
            <a:fld id="{93BE62A9-DA8C-4DFC-9563-63E82A112F69}" type="datetime1">
              <a:rPr lang="en-US" smtClean="0"/>
              <a:t>9/15/2022</a:t>
            </a:fld>
            <a:endParaRPr lang="en-US"/>
          </a:p>
        </p:txBody>
      </p:sp>
      <p:sp>
        <p:nvSpPr>
          <p:cNvPr id="5" name="Footer Placeholder 4">
            <a:extLst>
              <a:ext uri="{FF2B5EF4-FFF2-40B4-BE49-F238E27FC236}">
                <a16:creationId xmlns:a16="http://schemas.microsoft.com/office/drawing/2014/main" id="{0D510AD4-61FF-18E4-5DE6-D3C8BD510C74}"/>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D6261FD5-1D42-D23C-0F81-C3DBC9161C37}"/>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926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41A42-9F62-720E-8FD0-4BAADCF4A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BB67C-8540-8BF8-9F34-8A014E3E7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BD03D-56A3-F7CF-5E3C-DFCFBA4EE2FE}"/>
              </a:ext>
            </a:extLst>
          </p:cNvPr>
          <p:cNvSpPr>
            <a:spLocks noGrp="1"/>
          </p:cNvSpPr>
          <p:nvPr>
            <p:ph type="dt" sz="half" idx="10"/>
          </p:nvPr>
        </p:nvSpPr>
        <p:spPr/>
        <p:txBody>
          <a:bodyPr/>
          <a:lstStyle/>
          <a:p>
            <a:fld id="{C8927E38-3486-4B6D-9E79-9372D3A7B50F}" type="datetime1">
              <a:rPr lang="en-US" smtClean="0"/>
              <a:t>9/15/2022</a:t>
            </a:fld>
            <a:endParaRPr lang="en-US"/>
          </a:p>
        </p:txBody>
      </p:sp>
      <p:sp>
        <p:nvSpPr>
          <p:cNvPr id="5" name="Footer Placeholder 4">
            <a:extLst>
              <a:ext uri="{FF2B5EF4-FFF2-40B4-BE49-F238E27FC236}">
                <a16:creationId xmlns:a16="http://schemas.microsoft.com/office/drawing/2014/main" id="{D949F5CA-9245-468B-CA05-B438627805BA}"/>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B64BA501-7213-CEFF-1E72-FE639D8DFF1B}"/>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108263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CD00-9E0C-2248-2202-1A8A6599201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8572D-3D33-3AF7-CD69-125EA51BC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7C7A1-0DAE-DC27-ADF0-9C0552B388DD}"/>
              </a:ext>
            </a:extLst>
          </p:cNvPr>
          <p:cNvSpPr>
            <a:spLocks noGrp="1"/>
          </p:cNvSpPr>
          <p:nvPr>
            <p:ph type="dt" sz="half" idx="10"/>
          </p:nvPr>
        </p:nvSpPr>
        <p:spPr/>
        <p:txBody>
          <a:bodyPr/>
          <a:lstStyle/>
          <a:p>
            <a:fld id="{41BD0284-4A0E-4C1F-8DD8-034E525548CE}" type="datetime1">
              <a:rPr lang="en-US" smtClean="0"/>
              <a:t>9/15/2022</a:t>
            </a:fld>
            <a:endParaRPr lang="en-US"/>
          </a:p>
        </p:txBody>
      </p:sp>
      <p:sp>
        <p:nvSpPr>
          <p:cNvPr id="6" name="Slide Number Placeholder 5">
            <a:extLst>
              <a:ext uri="{FF2B5EF4-FFF2-40B4-BE49-F238E27FC236}">
                <a16:creationId xmlns:a16="http://schemas.microsoft.com/office/drawing/2014/main" id="{AE106C2C-049F-558F-49BA-A5DC25E5F5CD}"/>
              </a:ext>
            </a:extLst>
          </p:cNvPr>
          <p:cNvSpPr>
            <a:spLocks noGrp="1"/>
          </p:cNvSpPr>
          <p:nvPr>
            <p:ph type="sldNum" sz="quarter" idx="12"/>
          </p:nvPr>
        </p:nvSpPr>
        <p:spPr/>
        <p:txBody>
          <a:bodyPr/>
          <a:lstStyle/>
          <a:p>
            <a:fld id="{50959DF8-9FE2-48CA-BFAA-9B8F46F0702B}" type="slidenum">
              <a:rPr lang="en-US" smtClean="0"/>
              <a:t>‹#›</a:t>
            </a:fld>
            <a:endParaRPr lang="en-US"/>
          </a:p>
        </p:txBody>
      </p:sp>
      <p:sp>
        <p:nvSpPr>
          <p:cNvPr id="7" name="Footer Placeholder 4">
            <a:extLst>
              <a:ext uri="{FF2B5EF4-FFF2-40B4-BE49-F238E27FC236}">
                <a16:creationId xmlns:a16="http://schemas.microsoft.com/office/drawing/2014/main" id="{2B75DCE0-DAB9-29C3-F547-A5BD35E826DB}"/>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6937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3AA1-D1FD-FD43-17ED-21B949CC3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754A-EFF1-7462-278A-BC350874D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93356-E7C2-4117-0238-7851E1A658FF}"/>
              </a:ext>
            </a:extLst>
          </p:cNvPr>
          <p:cNvSpPr>
            <a:spLocks noGrp="1"/>
          </p:cNvSpPr>
          <p:nvPr>
            <p:ph type="dt" sz="half" idx="10"/>
          </p:nvPr>
        </p:nvSpPr>
        <p:spPr/>
        <p:txBody>
          <a:bodyPr/>
          <a:lstStyle/>
          <a:p>
            <a:fld id="{DAAEBB71-2490-48F9-ACC8-20D849C92A32}" type="datetime1">
              <a:rPr lang="en-US" smtClean="0"/>
              <a:t>9/15/2022</a:t>
            </a:fld>
            <a:endParaRPr lang="en-US"/>
          </a:p>
        </p:txBody>
      </p:sp>
      <p:sp>
        <p:nvSpPr>
          <p:cNvPr id="5" name="Footer Placeholder 4">
            <a:extLst>
              <a:ext uri="{FF2B5EF4-FFF2-40B4-BE49-F238E27FC236}">
                <a16:creationId xmlns:a16="http://schemas.microsoft.com/office/drawing/2014/main" id="{E17E4D33-B67F-0297-04B1-80A868BABBD1}"/>
              </a:ext>
            </a:extLst>
          </p:cNvPr>
          <p:cNvSpPr>
            <a:spLocks noGrp="1"/>
          </p:cNvSpPr>
          <p:nvPr>
            <p:ph type="ftr" sz="quarter" idx="11"/>
          </p:nvPr>
        </p:nvSpPr>
        <p:spPr>
          <a:xfrm>
            <a:off x="3894859" y="6356350"/>
            <a:ext cx="4402282" cy="365125"/>
          </a:xfrm>
        </p:spPr>
        <p:txBody>
          <a:bodyPr/>
          <a:lstStyle/>
          <a:p>
            <a:r>
              <a:rPr lang="en-US"/>
              <a:t>Data Analytics for Cybersecurity, ©2022 Janeja  All rights reserved.</a:t>
            </a:r>
            <a:endParaRPr lang="en-US" dirty="0"/>
          </a:p>
        </p:txBody>
      </p:sp>
      <p:sp>
        <p:nvSpPr>
          <p:cNvPr id="6" name="Slide Number Placeholder 5">
            <a:extLst>
              <a:ext uri="{FF2B5EF4-FFF2-40B4-BE49-F238E27FC236}">
                <a16:creationId xmlns:a16="http://schemas.microsoft.com/office/drawing/2014/main" id="{317AA5BE-ECA9-D3D6-7650-FD3B5353C935}"/>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10569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793-80E1-C7A2-8319-4AB45402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67E79-F55B-0E60-AF5B-C9CEB4743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9BE76-CB18-9416-6C63-76DFC95E3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36FEE-39C3-FBB3-247F-412144098BD9}"/>
              </a:ext>
            </a:extLst>
          </p:cNvPr>
          <p:cNvSpPr>
            <a:spLocks noGrp="1"/>
          </p:cNvSpPr>
          <p:nvPr>
            <p:ph type="dt" sz="half" idx="10"/>
          </p:nvPr>
        </p:nvSpPr>
        <p:spPr/>
        <p:txBody>
          <a:bodyPr/>
          <a:lstStyle/>
          <a:p>
            <a:fld id="{030210F9-0563-489E-9889-27D6DE006085}" type="datetime1">
              <a:rPr lang="en-US" smtClean="0"/>
              <a:t>9/15/2022</a:t>
            </a:fld>
            <a:endParaRPr lang="en-US"/>
          </a:p>
        </p:txBody>
      </p:sp>
      <p:sp>
        <p:nvSpPr>
          <p:cNvPr id="6" name="Footer Placeholder 5">
            <a:extLst>
              <a:ext uri="{FF2B5EF4-FFF2-40B4-BE49-F238E27FC236}">
                <a16:creationId xmlns:a16="http://schemas.microsoft.com/office/drawing/2014/main" id="{957BCFD7-D0D0-171D-2A86-E1B8E7DF91F6}"/>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C3DFE67D-3819-EAA4-3BF5-A9236F3B92DE}"/>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93055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4BC-87C4-2081-C53C-F5F6294DE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3CA9C-5EEC-B1B1-9415-C0CF29C46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B4872-B91F-459A-06E1-1428F2305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B4902-5D8F-D982-F857-3FE7296D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F8AE5-B7D0-6B8A-AC4C-C54694BED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C6D3D-14D1-618F-52B4-508F0C6582E9}"/>
              </a:ext>
            </a:extLst>
          </p:cNvPr>
          <p:cNvSpPr>
            <a:spLocks noGrp="1"/>
          </p:cNvSpPr>
          <p:nvPr>
            <p:ph type="dt" sz="half" idx="10"/>
          </p:nvPr>
        </p:nvSpPr>
        <p:spPr/>
        <p:txBody>
          <a:bodyPr/>
          <a:lstStyle/>
          <a:p>
            <a:fld id="{2DBBD2ED-14A5-4911-9E41-9858416BA9DE}" type="datetime1">
              <a:rPr lang="en-US" smtClean="0"/>
              <a:t>9/15/2022</a:t>
            </a:fld>
            <a:endParaRPr lang="en-US"/>
          </a:p>
        </p:txBody>
      </p:sp>
      <p:sp>
        <p:nvSpPr>
          <p:cNvPr id="8" name="Footer Placeholder 7">
            <a:extLst>
              <a:ext uri="{FF2B5EF4-FFF2-40B4-BE49-F238E27FC236}">
                <a16:creationId xmlns:a16="http://schemas.microsoft.com/office/drawing/2014/main" id="{EBB915B8-00CD-5EF9-304B-C9FEAF21FB66}"/>
              </a:ext>
            </a:extLst>
          </p:cNvPr>
          <p:cNvSpPr>
            <a:spLocks noGrp="1"/>
          </p:cNvSpPr>
          <p:nvPr>
            <p:ph type="ftr" sz="quarter" idx="11"/>
          </p:nvPr>
        </p:nvSpPr>
        <p:spPr/>
        <p:txBody>
          <a:bodyPr/>
          <a:lstStyle/>
          <a:p>
            <a:r>
              <a:rPr lang="en-US" dirty="0"/>
              <a:t>Data Analytics for Cybersecurity, ©2022 Janeja  All rights reserved.</a:t>
            </a:r>
          </a:p>
        </p:txBody>
      </p:sp>
      <p:sp>
        <p:nvSpPr>
          <p:cNvPr id="9" name="Slide Number Placeholder 8">
            <a:extLst>
              <a:ext uri="{FF2B5EF4-FFF2-40B4-BE49-F238E27FC236}">
                <a16:creationId xmlns:a16="http://schemas.microsoft.com/office/drawing/2014/main" id="{772F0C9B-1A24-F17A-21D4-8740FCCAE4A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07063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94CD-44E7-943B-FE7E-86A5AFF17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17245-BD69-8773-37A9-EF98FBB75812}"/>
              </a:ext>
            </a:extLst>
          </p:cNvPr>
          <p:cNvSpPr>
            <a:spLocks noGrp="1"/>
          </p:cNvSpPr>
          <p:nvPr>
            <p:ph type="dt" sz="half" idx="10"/>
          </p:nvPr>
        </p:nvSpPr>
        <p:spPr/>
        <p:txBody>
          <a:bodyPr/>
          <a:lstStyle/>
          <a:p>
            <a:fld id="{FD8B894F-4D15-41A3-AE0E-D53B5FFCA23C}" type="datetime1">
              <a:rPr lang="en-US" smtClean="0"/>
              <a:t>9/15/2022</a:t>
            </a:fld>
            <a:endParaRPr lang="en-US"/>
          </a:p>
        </p:txBody>
      </p:sp>
      <p:sp>
        <p:nvSpPr>
          <p:cNvPr id="4" name="Footer Placeholder 3">
            <a:extLst>
              <a:ext uri="{FF2B5EF4-FFF2-40B4-BE49-F238E27FC236}">
                <a16:creationId xmlns:a16="http://schemas.microsoft.com/office/drawing/2014/main" id="{70815B97-3E22-AA5A-EA8F-6788C0B55051}"/>
              </a:ext>
            </a:extLst>
          </p:cNvPr>
          <p:cNvSpPr>
            <a:spLocks noGrp="1"/>
          </p:cNvSpPr>
          <p:nvPr>
            <p:ph type="ftr" sz="quarter" idx="11"/>
          </p:nvPr>
        </p:nvSpPr>
        <p:spPr/>
        <p:txBody>
          <a:bodyPr/>
          <a:lstStyle/>
          <a:p>
            <a:r>
              <a:rPr lang="en-US" dirty="0"/>
              <a:t>Data Analytics for Cybersecurity, ©2022 Janeja  All rights reserved.</a:t>
            </a:r>
          </a:p>
        </p:txBody>
      </p:sp>
      <p:sp>
        <p:nvSpPr>
          <p:cNvPr id="5" name="Slide Number Placeholder 4">
            <a:extLst>
              <a:ext uri="{FF2B5EF4-FFF2-40B4-BE49-F238E27FC236}">
                <a16:creationId xmlns:a16="http://schemas.microsoft.com/office/drawing/2014/main" id="{5AC47BB4-A9D5-FF8E-3188-47760302DB9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0793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F36D-1AF2-215A-6922-480C001F0AA8}"/>
              </a:ext>
            </a:extLst>
          </p:cNvPr>
          <p:cNvSpPr>
            <a:spLocks noGrp="1"/>
          </p:cNvSpPr>
          <p:nvPr>
            <p:ph type="dt" sz="half" idx="10"/>
          </p:nvPr>
        </p:nvSpPr>
        <p:spPr/>
        <p:txBody>
          <a:bodyPr/>
          <a:lstStyle/>
          <a:p>
            <a:fld id="{27E3DCB5-4375-47C1-9D4B-48DD9AC97D65}" type="datetime1">
              <a:rPr lang="en-US" smtClean="0"/>
              <a:t>9/15/2022</a:t>
            </a:fld>
            <a:endParaRPr lang="en-US"/>
          </a:p>
        </p:txBody>
      </p:sp>
      <p:sp>
        <p:nvSpPr>
          <p:cNvPr id="3" name="Footer Placeholder 2">
            <a:extLst>
              <a:ext uri="{FF2B5EF4-FFF2-40B4-BE49-F238E27FC236}">
                <a16:creationId xmlns:a16="http://schemas.microsoft.com/office/drawing/2014/main" id="{A5279FE7-FA53-7D58-AD40-A7DC66AFC2EE}"/>
              </a:ext>
            </a:extLst>
          </p:cNvPr>
          <p:cNvSpPr>
            <a:spLocks noGrp="1"/>
          </p:cNvSpPr>
          <p:nvPr>
            <p:ph type="ftr" sz="quarter" idx="11"/>
          </p:nvPr>
        </p:nvSpPr>
        <p:spPr/>
        <p:txBody>
          <a:bodyPr/>
          <a:lstStyle/>
          <a:p>
            <a:r>
              <a:rPr lang="en-US" dirty="0"/>
              <a:t>Data Analytics for Cybersecurity, ©2022 Janeja  All rights reserved.</a:t>
            </a:r>
          </a:p>
        </p:txBody>
      </p:sp>
      <p:sp>
        <p:nvSpPr>
          <p:cNvPr id="4" name="Slide Number Placeholder 3">
            <a:extLst>
              <a:ext uri="{FF2B5EF4-FFF2-40B4-BE49-F238E27FC236}">
                <a16:creationId xmlns:a16="http://schemas.microsoft.com/office/drawing/2014/main" id="{B1E4A780-C789-0466-F85A-29A2DD7830BA}"/>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368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EF3B-C1E3-E131-F6CB-B6C81685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D6A66-702A-D4AE-2EBE-72899C079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3CAAC-8539-FF72-6021-49355A42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5520E-1D62-0CF8-33A3-774043BCD9AE}"/>
              </a:ext>
            </a:extLst>
          </p:cNvPr>
          <p:cNvSpPr>
            <a:spLocks noGrp="1"/>
          </p:cNvSpPr>
          <p:nvPr>
            <p:ph type="dt" sz="half" idx="10"/>
          </p:nvPr>
        </p:nvSpPr>
        <p:spPr/>
        <p:txBody>
          <a:bodyPr/>
          <a:lstStyle/>
          <a:p>
            <a:fld id="{3CE28BE4-7725-4786-B491-0CCF52A4C2CB}" type="datetime1">
              <a:rPr lang="en-US" smtClean="0"/>
              <a:t>9/15/2022</a:t>
            </a:fld>
            <a:endParaRPr lang="en-US"/>
          </a:p>
        </p:txBody>
      </p:sp>
      <p:sp>
        <p:nvSpPr>
          <p:cNvPr id="6" name="Footer Placeholder 5">
            <a:extLst>
              <a:ext uri="{FF2B5EF4-FFF2-40B4-BE49-F238E27FC236}">
                <a16:creationId xmlns:a16="http://schemas.microsoft.com/office/drawing/2014/main" id="{81E6DDB2-0658-44D7-37A6-6FF492E0640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F81F5DCB-7E34-5B76-5DD9-4FC2E57B90AD}"/>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4892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7A33-9EA1-AAE1-9627-9EE4EFB7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AF889-33F1-6F6D-A485-E5746F2B0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AEC30F-529B-07E5-0765-7DA88A84C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ED4FE-B14D-D54F-42D4-3156634F425B}"/>
              </a:ext>
            </a:extLst>
          </p:cNvPr>
          <p:cNvSpPr>
            <a:spLocks noGrp="1"/>
          </p:cNvSpPr>
          <p:nvPr>
            <p:ph type="dt" sz="half" idx="10"/>
          </p:nvPr>
        </p:nvSpPr>
        <p:spPr/>
        <p:txBody>
          <a:bodyPr/>
          <a:lstStyle/>
          <a:p>
            <a:fld id="{5E5641A9-4869-49E9-8699-F249EEE44766}" type="datetime1">
              <a:rPr lang="en-US" smtClean="0"/>
              <a:t>9/15/2022</a:t>
            </a:fld>
            <a:endParaRPr lang="en-US"/>
          </a:p>
        </p:txBody>
      </p:sp>
      <p:sp>
        <p:nvSpPr>
          <p:cNvPr id="6" name="Footer Placeholder 5">
            <a:extLst>
              <a:ext uri="{FF2B5EF4-FFF2-40B4-BE49-F238E27FC236}">
                <a16:creationId xmlns:a16="http://schemas.microsoft.com/office/drawing/2014/main" id="{4DF2B259-4458-341C-EF83-74F8C9C1656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E92F5402-F278-8019-0A62-B6FE3550EE59}"/>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350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F2E39-9F0C-30FC-3D62-7950A0D61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EDE99-29A6-0C20-5FFE-94277DF9D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AC29-25AE-88A4-2168-0B121919F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45B03-6DBB-4365-BCB7-39752214FD47}" type="datetime1">
              <a:rPr lang="en-US" smtClean="0"/>
              <a:t>9/15/2022</a:t>
            </a:fld>
            <a:endParaRPr lang="en-US"/>
          </a:p>
        </p:txBody>
      </p:sp>
      <p:sp>
        <p:nvSpPr>
          <p:cNvPr id="5" name="Footer Placeholder 4">
            <a:extLst>
              <a:ext uri="{FF2B5EF4-FFF2-40B4-BE49-F238E27FC236}">
                <a16:creationId xmlns:a16="http://schemas.microsoft.com/office/drawing/2014/main" id="{D0A491A8-F200-3031-5CFC-A9D2AFB0E553}"/>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81513252-5A32-5C1C-18AC-B5FDD6D13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9DF8-9FE2-48CA-BFAA-9B8F46F0702B}" type="slidenum">
              <a:rPr lang="en-US" smtClean="0"/>
              <a:t>‹#›</a:t>
            </a:fld>
            <a:endParaRPr lang="en-US"/>
          </a:p>
        </p:txBody>
      </p:sp>
    </p:spTree>
    <p:extLst>
      <p:ext uri="{BB962C8B-B14F-4D97-AF65-F5344CB8AC3E}">
        <p14:creationId xmlns:p14="http://schemas.microsoft.com/office/powerpoint/2010/main" val="1921556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AF3-961E-17C7-DA27-EDD150964E96}"/>
              </a:ext>
            </a:extLst>
          </p:cNvPr>
          <p:cNvSpPr>
            <a:spLocks noGrp="1"/>
          </p:cNvSpPr>
          <p:nvPr>
            <p:ph type="ctrTitle"/>
          </p:nvPr>
        </p:nvSpPr>
        <p:spPr/>
        <p:txBody>
          <a:bodyPr/>
          <a:lstStyle/>
          <a:p>
            <a:r>
              <a:rPr lang="en-US" sz="4400" dirty="0"/>
              <a:t>Data analytics for Cyber security</a:t>
            </a:r>
            <a:br>
              <a:rPr lang="en-US" sz="4400" dirty="0"/>
            </a:br>
            <a:br>
              <a:rPr lang="en-US" sz="4400" dirty="0"/>
            </a:br>
            <a:r>
              <a:rPr lang="en-US" sz="4400" dirty="0"/>
              <a:t>-Introduction to Data Mining-</a:t>
            </a:r>
          </a:p>
        </p:txBody>
      </p:sp>
      <p:sp>
        <p:nvSpPr>
          <p:cNvPr id="3" name="Subtitle 2">
            <a:extLst>
              <a:ext uri="{FF2B5EF4-FFF2-40B4-BE49-F238E27FC236}">
                <a16:creationId xmlns:a16="http://schemas.microsoft.com/office/drawing/2014/main" id="{19A3CC06-D0E6-B298-E854-2E9ECC44FD45}"/>
              </a:ext>
            </a:extLst>
          </p:cNvPr>
          <p:cNvSpPr>
            <a:spLocks noGrp="1"/>
          </p:cNvSpPr>
          <p:nvPr>
            <p:ph type="subTitle" idx="1"/>
          </p:nvPr>
        </p:nvSpPr>
        <p:spPr/>
        <p:txBody>
          <a:bodyPr>
            <a:normAutofit lnSpcReduction="10000"/>
          </a:bodyPr>
          <a:lstStyle/>
          <a:p>
            <a:r>
              <a:rPr lang="en-US" dirty="0"/>
              <a:t>Vandana P. Janeja</a:t>
            </a:r>
          </a:p>
          <a:p>
            <a:endParaRPr lang="en-US" dirty="0"/>
          </a:p>
          <a:p>
            <a:endParaRPr lang="en-US" dirty="0"/>
          </a:p>
          <a:p>
            <a:r>
              <a:rPr lang="en-US" dirty="0"/>
              <a:t>©2022 Janeja.  All rights reserved.</a:t>
            </a:r>
          </a:p>
          <a:p>
            <a:endParaRPr lang="en-US" dirty="0"/>
          </a:p>
        </p:txBody>
      </p:sp>
    </p:spTree>
    <p:extLst>
      <p:ext uri="{BB962C8B-B14F-4D97-AF65-F5344CB8AC3E}">
        <p14:creationId xmlns:p14="http://schemas.microsoft.com/office/powerpoint/2010/main" val="260213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926D6-A5F4-2E51-091E-70FB513A6105}"/>
              </a:ext>
            </a:extLst>
          </p:cNvPr>
          <p:cNvSpPr>
            <a:spLocks noGrp="1"/>
          </p:cNvSpPr>
          <p:nvPr>
            <p:ph type="title"/>
          </p:nvPr>
        </p:nvSpPr>
        <p:spPr>
          <a:xfrm>
            <a:off x="943277" y="712269"/>
            <a:ext cx="3370998" cy="5502264"/>
          </a:xfrm>
        </p:spPr>
        <p:txBody>
          <a:bodyPr>
            <a:normAutofit/>
          </a:bodyPr>
          <a:lstStyle/>
          <a:p>
            <a:r>
              <a:rPr lang="en-US">
                <a:solidFill>
                  <a:srgbClr val="FFFFFF"/>
                </a:solidFill>
              </a:rPr>
              <a:t>Data Preprocessing</a:t>
            </a:r>
          </a:p>
        </p:txBody>
      </p:sp>
      <p:cxnSp>
        <p:nvCxnSpPr>
          <p:cNvPr id="14"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0700012F-F324-DC16-BA8F-0CD9025FDE47}"/>
              </a:ext>
            </a:extLst>
          </p:cNvPr>
          <p:cNvSpPr>
            <a:spLocks noGrp="1"/>
          </p:cNvSpPr>
          <p:nvPr>
            <p:ph type="dt" sz="half" idx="10"/>
          </p:nvPr>
        </p:nvSpPr>
        <p:spPr>
          <a:xfrm>
            <a:off x="838200" y="6356350"/>
            <a:ext cx="2743200" cy="365125"/>
          </a:xfrm>
        </p:spPr>
        <p:txBody>
          <a:bodyPr>
            <a:normAutofit/>
          </a:bodyPr>
          <a:lstStyle/>
          <a:p>
            <a:pPr>
              <a:spcAft>
                <a:spcPts val="600"/>
              </a:spcAft>
            </a:pPr>
            <a:fld id="{FD8B894F-4D15-41A3-AE0E-D53B5FFCA23C}" type="datetime1">
              <a:rPr lang="en-US">
                <a:solidFill>
                  <a:srgbClr val="FFFFFF"/>
                </a:solidFill>
              </a:rPr>
              <a:pPr>
                <a:spcAft>
                  <a:spcPts val="600"/>
                </a:spcAft>
              </a:pPr>
              <a:t>9/15/2022</a:t>
            </a:fld>
            <a:endParaRPr lang="en-US">
              <a:solidFill>
                <a:srgbClr val="FFFFFF"/>
              </a:solidFill>
            </a:endParaRPr>
          </a:p>
        </p:txBody>
      </p:sp>
      <p:sp>
        <p:nvSpPr>
          <p:cNvPr id="4" name="Footer Placeholder 3">
            <a:extLst>
              <a:ext uri="{FF2B5EF4-FFF2-40B4-BE49-F238E27FC236}">
                <a16:creationId xmlns:a16="http://schemas.microsoft.com/office/drawing/2014/main" id="{314533AB-6FF0-FFF2-8EC1-F7C87AF7C6D2}"/>
              </a:ext>
            </a:extLst>
          </p:cNvPr>
          <p:cNvSpPr>
            <a:spLocks noGrp="1"/>
          </p:cNvSpPr>
          <p:nvPr>
            <p:ph type="ftr" sz="quarter" idx="3"/>
          </p:nvPr>
        </p:nvSpPr>
        <p:spPr>
          <a:xfrm>
            <a:off x="5280025" y="6492875"/>
            <a:ext cx="3683672" cy="365125"/>
          </a:xfrm>
        </p:spPr>
        <p:txBody>
          <a:bodyPr>
            <a:normAutofit/>
          </a:bodyPr>
          <a:lstStyle/>
          <a:p>
            <a:pPr algn="l">
              <a:lnSpc>
                <a:spcPct val="90000"/>
              </a:lnSpc>
              <a:spcAft>
                <a:spcPts val="600"/>
              </a:spcAft>
            </a:pPr>
            <a:r>
              <a:rPr lang="en-US" sz="900" dirty="0">
                <a:solidFill>
                  <a:schemeClr val="tx1">
                    <a:lumMod val="75000"/>
                    <a:lumOff val="25000"/>
                    <a:alpha val="70000"/>
                  </a:schemeClr>
                </a:solidFill>
              </a:rPr>
              <a:t>Data Analytics for Cybersecurity, ©2022 Janeja  All rights reserved.</a:t>
            </a:r>
          </a:p>
        </p:txBody>
      </p:sp>
      <p:sp>
        <p:nvSpPr>
          <p:cNvPr id="5" name="Slide Number Placeholder 4">
            <a:extLst>
              <a:ext uri="{FF2B5EF4-FFF2-40B4-BE49-F238E27FC236}">
                <a16:creationId xmlns:a16="http://schemas.microsoft.com/office/drawing/2014/main" id="{93EB28BC-9EC5-DD49-63DF-78B2A8CF5BD0}"/>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a:solidFill>
                  <a:schemeClr val="tx1">
                    <a:lumMod val="75000"/>
                    <a:lumOff val="25000"/>
                    <a:alpha val="70000"/>
                  </a:schemeClr>
                </a:solidFill>
              </a:rPr>
              <a:pPr>
                <a:spcAft>
                  <a:spcPts val="600"/>
                </a:spcAft>
              </a:pPr>
              <a:t>10</a:t>
            </a:fld>
            <a:endParaRPr lang="en-US">
              <a:solidFill>
                <a:schemeClr val="tx1">
                  <a:lumMod val="75000"/>
                  <a:lumOff val="25000"/>
                  <a:alpha val="70000"/>
                </a:schemeClr>
              </a:solidFill>
            </a:endParaRPr>
          </a:p>
        </p:txBody>
      </p:sp>
      <p:graphicFrame>
        <p:nvGraphicFramePr>
          <p:cNvPr id="9" name="Content Placeholder 5">
            <a:extLst>
              <a:ext uri="{FF2B5EF4-FFF2-40B4-BE49-F238E27FC236}">
                <a16:creationId xmlns:a16="http://schemas.microsoft.com/office/drawing/2014/main" id="{F6E42A69-F41E-66D3-6283-F9A29CE412A7}"/>
              </a:ext>
            </a:extLst>
          </p:cNvPr>
          <p:cNvGraphicFramePr>
            <a:graphicFrameLocks noGrp="1"/>
          </p:cNvGraphicFramePr>
          <p:nvPr>
            <p:ph idx="1"/>
            <p:extLst>
              <p:ext uri="{D42A27DB-BD31-4B8C-83A1-F6EECF244321}">
                <p14:modId xmlns:p14="http://schemas.microsoft.com/office/powerpoint/2010/main" val="402215288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03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C09F-7CE2-F4F2-3F2A-5FCB772735E8}"/>
              </a:ext>
            </a:extLst>
          </p:cNvPr>
          <p:cNvSpPr>
            <a:spLocks noGrp="1"/>
          </p:cNvSpPr>
          <p:nvPr>
            <p:ph type="title"/>
          </p:nvPr>
        </p:nvSpPr>
        <p:spPr/>
        <p:txBody>
          <a:bodyPr/>
          <a:lstStyle/>
          <a:p>
            <a:r>
              <a:rPr lang="en-US" dirty="0"/>
              <a:t>Data Types</a:t>
            </a:r>
          </a:p>
        </p:txBody>
      </p:sp>
      <p:graphicFrame>
        <p:nvGraphicFramePr>
          <p:cNvPr id="8" name="Content Placeholder 2">
            <a:extLst>
              <a:ext uri="{FF2B5EF4-FFF2-40B4-BE49-F238E27FC236}">
                <a16:creationId xmlns:a16="http://schemas.microsoft.com/office/drawing/2014/main" id="{56E32536-CC6D-1310-6343-83CF685D4C94}"/>
              </a:ext>
            </a:extLst>
          </p:cNvPr>
          <p:cNvGraphicFramePr>
            <a:graphicFrameLocks noGrp="1"/>
          </p:cNvGraphicFramePr>
          <p:nvPr>
            <p:ph idx="1"/>
            <p:extLst>
              <p:ext uri="{D42A27DB-BD31-4B8C-83A1-F6EECF244321}">
                <p14:modId xmlns:p14="http://schemas.microsoft.com/office/powerpoint/2010/main" val="3836138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7E20EE8-5153-D353-D7F8-1B94D9CB3CE7}"/>
              </a:ext>
            </a:extLst>
          </p:cNvPr>
          <p:cNvSpPr>
            <a:spLocks noGrp="1"/>
          </p:cNvSpPr>
          <p:nvPr>
            <p:ph type="dt" sz="half" idx="10"/>
          </p:nvPr>
        </p:nvSpPr>
        <p:spPr/>
        <p:txBody>
          <a:bodyPr/>
          <a:lstStyle/>
          <a:p>
            <a:fld id="{41BD0284-4A0E-4C1F-8DD8-034E525548CE}" type="datetime1">
              <a:rPr lang="en-US" smtClean="0"/>
              <a:t>9/15/2022</a:t>
            </a:fld>
            <a:endParaRPr lang="en-US"/>
          </a:p>
        </p:txBody>
      </p:sp>
      <p:sp>
        <p:nvSpPr>
          <p:cNvPr id="5" name="Slide Number Placeholder 4">
            <a:extLst>
              <a:ext uri="{FF2B5EF4-FFF2-40B4-BE49-F238E27FC236}">
                <a16:creationId xmlns:a16="http://schemas.microsoft.com/office/drawing/2014/main" id="{69079955-DE98-1183-28C4-A37C855D53B6}"/>
              </a:ext>
            </a:extLst>
          </p:cNvPr>
          <p:cNvSpPr>
            <a:spLocks noGrp="1"/>
          </p:cNvSpPr>
          <p:nvPr>
            <p:ph type="sldNum" sz="quarter" idx="12"/>
          </p:nvPr>
        </p:nvSpPr>
        <p:spPr/>
        <p:txBody>
          <a:bodyPr/>
          <a:lstStyle/>
          <a:p>
            <a:fld id="{50959DF8-9FE2-48CA-BFAA-9B8F46F0702B}" type="slidenum">
              <a:rPr lang="en-US" smtClean="0"/>
              <a:t>11</a:t>
            </a:fld>
            <a:endParaRPr lang="en-US"/>
          </a:p>
        </p:txBody>
      </p:sp>
      <p:sp>
        <p:nvSpPr>
          <p:cNvPr id="6" name="Footer Placeholder 5">
            <a:extLst>
              <a:ext uri="{FF2B5EF4-FFF2-40B4-BE49-F238E27FC236}">
                <a16:creationId xmlns:a16="http://schemas.microsoft.com/office/drawing/2014/main" id="{D9E7CE9A-8911-11E5-B1BC-85F838D392FE}"/>
              </a:ext>
            </a:extLst>
          </p:cNvPr>
          <p:cNvSpPr>
            <a:spLocks noGrp="1"/>
          </p:cNvSpPr>
          <p:nvPr>
            <p:ph type="ftr" sz="quarter" idx="3"/>
          </p:nvPr>
        </p:nvSpPr>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426026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BBD828DE-C3CF-94BB-AE0C-7DC668ACC991}"/>
              </a:ext>
            </a:extLst>
          </p:cNvPr>
          <p:cNvSpPr>
            <a:spLocks noGrp="1"/>
          </p:cNvSpPr>
          <p:nvPr>
            <p:ph type="title"/>
          </p:nvPr>
        </p:nvSpPr>
        <p:spPr>
          <a:xfrm>
            <a:off x="795342" y="1357766"/>
            <a:ext cx="4322204" cy="3541334"/>
          </a:xfrm>
        </p:spPr>
        <p:txBody>
          <a:bodyPr vert="horz" lIns="91440" tIns="45720" rIns="91440" bIns="45720" rtlCol="0" anchor="b">
            <a:normAutofit/>
          </a:bodyPr>
          <a:lstStyle/>
          <a:p>
            <a:r>
              <a:rPr lang="en-US" sz="5400" kern="1200">
                <a:solidFill>
                  <a:srgbClr val="FFFFFF"/>
                </a:solidFill>
                <a:latin typeface="+mj-lt"/>
                <a:ea typeface="+mj-ea"/>
                <a:cs typeface="+mj-cs"/>
              </a:rPr>
              <a:t>Examples Data Types</a:t>
            </a:r>
          </a:p>
        </p:txBody>
      </p:sp>
      <p:graphicFrame>
        <p:nvGraphicFramePr>
          <p:cNvPr id="2" name="Table 1"/>
          <p:cNvGraphicFramePr>
            <a:graphicFrameLocks noGrp="1"/>
          </p:cNvGraphicFramePr>
          <p:nvPr>
            <p:extLst>
              <p:ext uri="{D42A27DB-BD31-4B8C-83A1-F6EECF244321}">
                <p14:modId xmlns:p14="http://schemas.microsoft.com/office/powerpoint/2010/main" val="676522661"/>
              </p:ext>
            </p:extLst>
          </p:nvPr>
        </p:nvGraphicFramePr>
        <p:xfrm>
          <a:off x="5805884" y="202841"/>
          <a:ext cx="6259132" cy="6136787"/>
        </p:xfrm>
        <a:graphic>
          <a:graphicData uri="http://schemas.openxmlformats.org/drawingml/2006/table">
            <a:tbl>
              <a:tblPr firstRow="1" bandRow="1">
                <a:tableStyleId>{5C22544A-7EE6-4342-B048-85BDC9FD1C3A}</a:tableStyleId>
              </a:tblPr>
              <a:tblGrid>
                <a:gridCol w="1653356">
                  <a:extLst>
                    <a:ext uri="{9D8B030D-6E8A-4147-A177-3AD203B41FA5}">
                      <a16:colId xmlns:a16="http://schemas.microsoft.com/office/drawing/2014/main" val="20000"/>
                    </a:ext>
                  </a:extLst>
                </a:gridCol>
                <a:gridCol w="4605776">
                  <a:extLst>
                    <a:ext uri="{9D8B030D-6E8A-4147-A177-3AD203B41FA5}">
                      <a16:colId xmlns:a16="http://schemas.microsoft.com/office/drawing/2014/main" val="20001"/>
                    </a:ext>
                  </a:extLst>
                </a:gridCol>
              </a:tblGrid>
              <a:tr h="698649">
                <a:tc>
                  <a:txBody>
                    <a:bodyPr/>
                    <a:lstStyle/>
                    <a:p>
                      <a:r>
                        <a:rPr lang="en-US" sz="1500" dirty="0"/>
                        <a:t>Attribute Data Type</a:t>
                      </a:r>
                    </a:p>
                  </a:txBody>
                  <a:tcPr marL="73918" marR="73918" marT="36959" marB="36959"/>
                </a:tc>
                <a:tc>
                  <a:txBody>
                    <a:bodyPr/>
                    <a:lstStyle/>
                    <a:p>
                      <a:r>
                        <a:rPr lang="en-US" sz="1500"/>
                        <a:t>Example</a:t>
                      </a:r>
                    </a:p>
                  </a:txBody>
                  <a:tcPr marL="73918" marR="73918" marT="36959" marB="36959"/>
                </a:tc>
                <a:extLst>
                  <a:ext uri="{0D108BD9-81ED-4DB2-BD59-A6C34878D82A}">
                    <a16:rowId xmlns:a16="http://schemas.microsoft.com/office/drawing/2014/main" val="10000"/>
                  </a:ext>
                </a:extLst>
              </a:tr>
              <a:tr h="415414">
                <a:tc>
                  <a:txBody>
                    <a:bodyPr/>
                    <a:lstStyle/>
                    <a:p>
                      <a:r>
                        <a:rPr lang="en-US" sz="1500"/>
                        <a:t>Numeric</a:t>
                      </a:r>
                    </a:p>
                  </a:txBody>
                  <a:tcPr marL="73918" marR="73918" marT="36959" marB="36959">
                    <a:solidFill>
                      <a:schemeClr val="accent1">
                        <a:lumMod val="40000"/>
                        <a:lumOff val="60000"/>
                      </a:schemeClr>
                    </a:solidFill>
                  </a:tcPr>
                </a:tc>
                <a:tc>
                  <a:txBody>
                    <a:bodyPr/>
                    <a:lstStyle/>
                    <a:p>
                      <a:r>
                        <a:rPr lang="en-US" sz="1500" dirty="0"/>
                        <a:t>Number of bytes sent</a:t>
                      </a:r>
                    </a:p>
                  </a:txBody>
                  <a:tcPr marL="73918" marR="73918" marT="36959" marB="36959">
                    <a:solidFill>
                      <a:schemeClr val="accent1">
                        <a:lumMod val="40000"/>
                        <a:lumOff val="60000"/>
                      </a:schemeClr>
                    </a:solidFill>
                  </a:tcPr>
                </a:tc>
                <a:extLst>
                  <a:ext uri="{0D108BD9-81ED-4DB2-BD59-A6C34878D82A}">
                    <a16:rowId xmlns:a16="http://schemas.microsoft.com/office/drawing/2014/main" val="10001"/>
                  </a:ext>
                </a:extLst>
              </a:tr>
              <a:tr h="415414">
                <a:tc>
                  <a:txBody>
                    <a:bodyPr/>
                    <a:lstStyle/>
                    <a:p>
                      <a:r>
                        <a:rPr lang="en-US" sz="1500"/>
                        <a:t>Categorical </a:t>
                      </a:r>
                    </a:p>
                  </a:txBody>
                  <a:tcPr marL="73918" marR="73918" marT="36959" marB="36959">
                    <a:solidFill>
                      <a:schemeClr val="accent1">
                        <a:lumMod val="40000"/>
                        <a:lumOff val="60000"/>
                      </a:schemeClr>
                    </a:solidFill>
                  </a:tcPr>
                </a:tc>
                <a:tc>
                  <a:txBody>
                    <a:bodyPr/>
                    <a:lstStyle/>
                    <a:p>
                      <a:r>
                        <a:rPr lang="en-US" sz="1500"/>
                        <a:t>Type of attack</a:t>
                      </a:r>
                    </a:p>
                  </a:txBody>
                  <a:tcPr marL="73918" marR="73918" marT="36959" marB="36959">
                    <a:solidFill>
                      <a:schemeClr val="accent1">
                        <a:lumMod val="40000"/>
                        <a:lumOff val="60000"/>
                      </a:schemeClr>
                    </a:solidFill>
                  </a:tcPr>
                </a:tc>
                <a:extLst>
                  <a:ext uri="{0D108BD9-81ED-4DB2-BD59-A6C34878D82A}">
                    <a16:rowId xmlns:a16="http://schemas.microsoft.com/office/drawing/2014/main" val="10002"/>
                  </a:ext>
                </a:extLst>
              </a:tr>
              <a:tr h="415414">
                <a:tc>
                  <a:txBody>
                    <a:bodyPr/>
                    <a:lstStyle/>
                    <a:p>
                      <a:r>
                        <a:rPr lang="en-US" sz="1500"/>
                        <a:t>Binary</a:t>
                      </a:r>
                    </a:p>
                  </a:txBody>
                  <a:tcPr marL="73918" marR="73918" marT="36959" marB="36959">
                    <a:solidFill>
                      <a:schemeClr val="accent1">
                        <a:lumMod val="40000"/>
                        <a:lumOff val="60000"/>
                      </a:schemeClr>
                    </a:solidFill>
                  </a:tcPr>
                </a:tc>
                <a:tc>
                  <a:txBody>
                    <a:bodyPr/>
                    <a:lstStyle/>
                    <a:p>
                      <a:r>
                        <a:rPr lang="en-US" sz="1500"/>
                        <a:t>Presence or absence of virus</a:t>
                      </a:r>
                    </a:p>
                  </a:txBody>
                  <a:tcPr marL="73918" marR="73918" marT="36959" marB="36959">
                    <a:solidFill>
                      <a:schemeClr val="accent1">
                        <a:lumMod val="40000"/>
                        <a:lumOff val="60000"/>
                      </a:schemeClr>
                    </a:solidFill>
                  </a:tcPr>
                </a:tc>
                <a:extLst>
                  <a:ext uri="{0D108BD9-81ED-4DB2-BD59-A6C34878D82A}">
                    <a16:rowId xmlns:a16="http://schemas.microsoft.com/office/drawing/2014/main" val="10003"/>
                  </a:ext>
                </a:extLst>
              </a:tr>
              <a:tr h="415414">
                <a:tc>
                  <a:txBody>
                    <a:bodyPr/>
                    <a:lstStyle/>
                    <a:p>
                      <a:r>
                        <a:rPr lang="en-US" sz="1500"/>
                        <a:t>Ordinal</a:t>
                      </a:r>
                    </a:p>
                  </a:txBody>
                  <a:tcPr marL="73918" marR="73918" marT="36959" marB="36959">
                    <a:solidFill>
                      <a:schemeClr val="accent1">
                        <a:lumMod val="40000"/>
                        <a:lumOff val="60000"/>
                      </a:schemeClr>
                    </a:solidFill>
                  </a:tcPr>
                </a:tc>
                <a:tc>
                  <a:txBody>
                    <a:bodyPr/>
                    <a:lstStyle/>
                    <a:p>
                      <a:r>
                        <a:rPr lang="en-US" sz="1500"/>
                        <a:t>Severity of alert(</a:t>
                      </a:r>
                      <a:r>
                        <a:rPr lang="en-US" sz="1500" baseline="0"/>
                        <a:t> Low medium high)</a:t>
                      </a:r>
                      <a:endParaRPr lang="en-US" sz="1500"/>
                    </a:p>
                  </a:txBody>
                  <a:tcPr marL="73918" marR="73918" marT="36959" marB="36959">
                    <a:solidFill>
                      <a:schemeClr val="accent1">
                        <a:lumMod val="40000"/>
                        <a:lumOff val="60000"/>
                      </a:schemeClr>
                    </a:solidFill>
                  </a:tcPr>
                </a:tc>
                <a:extLst>
                  <a:ext uri="{0D108BD9-81ED-4DB2-BD59-A6C34878D82A}">
                    <a16:rowId xmlns:a16="http://schemas.microsoft.com/office/drawing/2014/main" val="10004"/>
                  </a:ext>
                </a:extLst>
              </a:tr>
              <a:tr h="415414">
                <a:tc>
                  <a:txBody>
                    <a:bodyPr/>
                    <a:lstStyle/>
                    <a:p>
                      <a:r>
                        <a:rPr lang="en-US" sz="1500"/>
                        <a:t>Text</a:t>
                      </a:r>
                    </a:p>
                  </a:txBody>
                  <a:tcPr marL="73918" marR="73918" marT="36959" marB="36959">
                    <a:solidFill>
                      <a:schemeClr val="tx2">
                        <a:lumMod val="20000"/>
                        <a:lumOff val="80000"/>
                      </a:schemeClr>
                    </a:solidFill>
                  </a:tcPr>
                </a:tc>
                <a:tc>
                  <a:txBody>
                    <a:bodyPr/>
                    <a:lstStyle/>
                    <a:p>
                      <a:r>
                        <a:rPr lang="en-US" sz="1500"/>
                        <a:t>Intrusion alarm text</a:t>
                      </a:r>
                    </a:p>
                  </a:txBody>
                  <a:tcPr marL="73918" marR="73918" marT="36959" marB="36959">
                    <a:solidFill>
                      <a:schemeClr val="tx2">
                        <a:lumMod val="20000"/>
                        <a:lumOff val="80000"/>
                      </a:schemeClr>
                    </a:solidFill>
                  </a:tcPr>
                </a:tc>
                <a:extLst>
                  <a:ext uri="{0D108BD9-81ED-4DB2-BD59-A6C34878D82A}">
                    <a16:rowId xmlns:a16="http://schemas.microsoft.com/office/drawing/2014/main" val="10005"/>
                  </a:ext>
                </a:extLst>
              </a:tr>
              <a:tr h="981885">
                <a:tc>
                  <a:txBody>
                    <a:bodyPr/>
                    <a:lstStyle/>
                    <a:p>
                      <a:pPr marL="0" algn="l" defTabSz="914400" rtl="0" eaLnBrk="1" latinLnBrk="0" hangingPunct="1"/>
                      <a:r>
                        <a:rPr lang="en-US" sz="1500" b="1" kern="1200">
                          <a:solidFill>
                            <a:schemeClr val="lt1"/>
                          </a:solidFill>
                          <a:latin typeface="+mn-lt"/>
                          <a:ea typeface="+mn-ea"/>
                          <a:cs typeface="+mn-cs"/>
                        </a:rPr>
                        <a:t>Complex Types of Datasets</a:t>
                      </a:r>
                    </a:p>
                  </a:txBody>
                  <a:tcPr marL="73918" marR="73918" marT="36959" marB="36959">
                    <a:solidFill>
                      <a:schemeClr val="tx1"/>
                    </a:solidFill>
                  </a:tcPr>
                </a:tc>
                <a:tc>
                  <a:txBody>
                    <a:bodyPr/>
                    <a:lstStyle/>
                    <a:p>
                      <a:pPr marL="0" algn="l" defTabSz="914400" rtl="0" eaLnBrk="1" latinLnBrk="0" hangingPunct="1"/>
                      <a:r>
                        <a:rPr lang="en-US" sz="1500" b="1" kern="1200">
                          <a:solidFill>
                            <a:schemeClr val="lt1"/>
                          </a:solidFill>
                          <a:latin typeface="+mn-lt"/>
                          <a:ea typeface="+mn-ea"/>
                          <a:cs typeface="+mn-cs"/>
                        </a:rPr>
                        <a:t>Example</a:t>
                      </a:r>
                    </a:p>
                  </a:txBody>
                  <a:tcPr marL="73918" marR="73918" marT="36959" marB="36959">
                    <a:solidFill>
                      <a:schemeClr val="tx1"/>
                    </a:solidFill>
                  </a:tcPr>
                </a:tc>
                <a:extLst>
                  <a:ext uri="{0D108BD9-81ED-4DB2-BD59-A6C34878D82A}">
                    <a16:rowId xmlns:a16="http://schemas.microsoft.com/office/drawing/2014/main" val="10006"/>
                  </a:ext>
                </a:extLst>
              </a:tr>
              <a:tr h="698649">
                <a:tc>
                  <a:txBody>
                    <a:bodyPr/>
                    <a:lstStyle/>
                    <a:p>
                      <a:r>
                        <a:rPr lang="en-US" sz="1500"/>
                        <a:t>Unstructured Text</a:t>
                      </a:r>
                    </a:p>
                  </a:txBody>
                  <a:tcPr marL="73918" marR="73918" marT="36959" marB="36959">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Spam</a:t>
                      </a:r>
                      <a:r>
                        <a:rPr lang="en-US" sz="1500" baseline="0"/>
                        <a:t> email</a:t>
                      </a:r>
                    </a:p>
                    <a:p>
                      <a:r>
                        <a:rPr lang="en-US" sz="1500"/>
                        <a:t>Intrusion log data</a:t>
                      </a:r>
                    </a:p>
                  </a:txBody>
                  <a:tcPr marL="73918" marR="73918" marT="36959" marB="36959">
                    <a:solidFill>
                      <a:schemeClr val="accent2">
                        <a:lumMod val="20000"/>
                        <a:lumOff val="80000"/>
                      </a:schemeClr>
                    </a:solidFill>
                  </a:tcPr>
                </a:tc>
                <a:extLst>
                  <a:ext uri="{0D108BD9-81ED-4DB2-BD59-A6C34878D82A}">
                    <a16:rowId xmlns:a16="http://schemas.microsoft.com/office/drawing/2014/main" val="10007"/>
                  </a:ext>
                </a:extLst>
              </a:tr>
              <a:tr h="981885">
                <a:tc>
                  <a:txBody>
                    <a:bodyPr/>
                    <a:lstStyle/>
                    <a:p>
                      <a:r>
                        <a:rPr lang="en-US" sz="1500"/>
                        <a:t>Spatial Data</a:t>
                      </a:r>
                    </a:p>
                  </a:txBody>
                  <a:tcPr marL="73918" marR="73918" marT="36959" marB="36959">
                    <a:solidFill>
                      <a:schemeClr val="accent2">
                        <a:lumMod val="20000"/>
                        <a:lumOff val="80000"/>
                      </a:schemeClr>
                    </a:solidFill>
                  </a:tcPr>
                </a:tc>
                <a:tc>
                  <a:txBody>
                    <a:bodyPr/>
                    <a:lstStyle/>
                    <a:p>
                      <a:r>
                        <a:rPr lang="en-US" sz="1500"/>
                        <a:t>Geographical Server locations</a:t>
                      </a:r>
                    </a:p>
                    <a:p>
                      <a:r>
                        <a:rPr lang="en-US" sz="1500"/>
                        <a:t>Locations of Cyber physical sensors</a:t>
                      </a:r>
                    </a:p>
                    <a:p>
                      <a:r>
                        <a:rPr lang="en-US" sz="1500"/>
                        <a:t>Locations of spam origination</a:t>
                      </a:r>
                    </a:p>
                  </a:txBody>
                  <a:tcPr marL="73918" marR="73918" marT="36959" marB="36959">
                    <a:solidFill>
                      <a:schemeClr val="accent2">
                        <a:lumMod val="20000"/>
                        <a:lumOff val="80000"/>
                      </a:schemeClr>
                    </a:solidFill>
                  </a:tcPr>
                </a:tc>
                <a:extLst>
                  <a:ext uri="{0D108BD9-81ED-4DB2-BD59-A6C34878D82A}">
                    <a16:rowId xmlns:a16="http://schemas.microsoft.com/office/drawing/2014/main" val="10008"/>
                  </a:ext>
                </a:extLst>
              </a:tr>
              <a:tr h="698649">
                <a:tc>
                  <a:txBody>
                    <a:bodyPr/>
                    <a:lstStyle/>
                    <a:p>
                      <a:r>
                        <a:rPr lang="en-US" sz="1500"/>
                        <a:t>Graph</a:t>
                      </a:r>
                      <a:r>
                        <a:rPr lang="en-US" sz="1500" baseline="0"/>
                        <a:t> data</a:t>
                      </a:r>
                      <a:endParaRPr lang="en-US" sz="1500"/>
                    </a:p>
                  </a:txBody>
                  <a:tcPr marL="73918" marR="73918" marT="36959" marB="36959">
                    <a:solidFill>
                      <a:schemeClr val="accent2">
                        <a:lumMod val="20000"/>
                        <a:lumOff val="80000"/>
                      </a:schemeClr>
                    </a:solidFill>
                  </a:tcPr>
                </a:tc>
                <a:tc>
                  <a:txBody>
                    <a:bodyPr/>
                    <a:lstStyle/>
                    <a:p>
                      <a:r>
                        <a:rPr lang="en-US" sz="1500" dirty="0"/>
                        <a:t>IP communication graph</a:t>
                      </a:r>
                    </a:p>
                    <a:p>
                      <a:r>
                        <a:rPr lang="en-US" sz="1500" dirty="0"/>
                        <a:t>Routing</a:t>
                      </a:r>
                      <a:r>
                        <a:rPr lang="en-US" sz="1500" baseline="0" dirty="0"/>
                        <a:t> paths for communication</a:t>
                      </a:r>
                      <a:endParaRPr lang="en-US" sz="1500" dirty="0"/>
                    </a:p>
                  </a:txBody>
                  <a:tcPr marL="73918" marR="73918" marT="36959" marB="36959">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5" name="Date Placeholder 3">
            <a:extLst>
              <a:ext uri="{FF2B5EF4-FFF2-40B4-BE49-F238E27FC236}">
                <a16:creationId xmlns:a16="http://schemas.microsoft.com/office/drawing/2014/main" id="{161CC21E-68FC-B946-86DD-8C459F5622FB}"/>
              </a:ext>
            </a:extLst>
          </p:cNvPr>
          <p:cNvSpPr>
            <a:spLocks noGrp="1"/>
          </p:cNvSpPr>
          <p:nvPr>
            <p:ph type="dt" sz="half" idx="10"/>
          </p:nvPr>
        </p:nvSpPr>
        <p:spPr>
          <a:xfrm>
            <a:off x="74764" y="6417737"/>
            <a:ext cx="2743200" cy="365125"/>
          </a:xfrm>
        </p:spPr>
        <p:txBody>
          <a:bodyPr/>
          <a:lstStyle/>
          <a:p>
            <a:fld id="{41BD0284-4A0E-4C1F-8DD8-034E525548CE}" type="datetime1">
              <a:rPr lang="en-US" smtClean="0"/>
              <a:t>9/15/2022</a:t>
            </a:fld>
            <a:endParaRPr lang="en-US"/>
          </a:p>
        </p:txBody>
      </p:sp>
      <p:sp>
        <p:nvSpPr>
          <p:cNvPr id="17" name="Slide Number Placeholder 4">
            <a:extLst>
              <a:ext uri="{FF2B5EF4-FFF2-40B4-BE49-F238E27FC236}">
                <a16:creationId xmlns:a16="http://schemas.microsoft.com/office/drawing/2014/main" id="{E12E0321-1AFC-8934-B225-602AF5A89C27}"/>
              </a:ext>
            </a:extLst>
          </p:cNvPr>
          <p:cNvSpPr>
            <a:spLocks noGrp="1"/>
          </p:cNvSpPr>
          <p:nvPr>
            <p:ph type="sldNum" sz="quarter" idx="12"/>
          </p:nvPr>
        </p:nvSpPr>
        <p:spPr>
          <a:xfrm>
            <a:off x="9321816" y="6491116"/>
            <a:ext cx="2743200" cy="365125"/>
          </a:xfrm>
        </p:spPr>
        <p:txBody>
          <a:bodyPr/>
          <a:lstStyle/>
          <a:p>
            <a:fld id="{50959DF8-9FE2-48CA-BFAA-9B8F46F0702B}" type="slidenum">
              <a:rPr lang="en-US" smtClean="0"/>
              <a:t>12</a:t>
            </a:fld>
            <a:endParaRPr lang="en-US"/>
          </a:p>
        </p:txBody>
      </p:sp>
      <p:sp>
        <p:nvSpPr>
          <p:cNvPr id="18" name="Footer Placeholder 5">
            <a:extLst>
              <a:ext uri="{FF2B5EF4-FFF2-40B4-BE49-F238E27FC236}">
                <a16:creationId xmlns:a16="http://schemas.microsoft.com/office/drawing/2014/main" id="{08A81F27-7B8C-A538-EEA5-8B0B3A116C2B}"/>
              </a:ext>
            </a:extLst>
          </p:cNvPr>
          <p:cNvSpPr txBox="1">
            <a:spLocks/>
          </p:cNvSpPr>
          <p:nvPr/>
        </p:nvSpPr>
        <p:spPr>
          <a:xfrm>
            <a:off x="2734404" y="6534890"/>
            <a:ext cx="6259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Data Analytics for Cybersecurity, ©2022 Janeja  All rights reserved.</a:t>
            </a:r>
          </a:p>
        </p:txBody>
      </p:sp>
    </p:spTree>
    <p:extLst>
      <p:ext uri="{BB962C8B-B14F-4D97-AF65-F5344CB8AC3E}">
        <p14:creationId xmlns:p14="http://schemas.microsoft.com/office/powerpoint/2010/main" val="348357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9926D6-A5F4-2E51-091E-70FB513A6105}"/>
              </a:ext>
            </a:extLst>
          </p:cNvPr>
          <p:cNvSpPr>
            <a:spLocks noGrp="1"/>
          </p:cNvSpPr>
          <p:nvPr>
            <p:ph type="title"/>
          </p:nvPr>
        </p:nvSpPr>
        <p:spPr>
          <a:xfrm>
            <a:off x="312724" y="3433763"/>
            <a:ext cx="3197013" cy="2743200"/>
          </a:xfrm>
        </p:spPr>
        <p:txBody>
          <a:bodyPr anchor="t">
            <a:normAutofit/>
          </a:bodyPr>
          <a:lstStyle/>
          <a:p>
            <a:pPr algn="ctr"/>
            <a:r>
              <a:rPr lang="en-US" sz="4100">
                <a:solidFill>
                  <a:schemeClr val="bg1"/>
                </a:solidFill>
              </a:rPr>
              <a:t>Data Preprocessing</a:t>
            </a:r>
          </a:p>
        </p:txBody>
      </p:sp>
      <p:pic>
        <p:nvPicPr>
          <p:cNvPr id="10" name="Graphic 9" descr="Statistics">
            <a:extLst>
              <a:ext uri="{FF2B5EF4-FFF2-40B4-BE49-F238E27FC236}">
                <a16:creationId xmlns:a16="http://schemas.microsoft.com/office/drawing/2014/main" id="{D0F5CB59-BB9E-D51A-FCD2-4461F86EF7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6" name="Content Placeholder 5">
            <a:extLst>
              <a:ext uri="{FF2B5EF4-FFF2-40B4-BE49-F238E27FC236}">
                <a16:creationId xmlns:a16="http://schemas.microsoft.com/office/drawing/2014/main" id="{8FE75023-88AF-F92D-01AC-B700DFFEAAA5}"/>
              </a:ext>
            </a:extLst>
          </p:cNvPr>
          <p:cNvSpPr>
            <a:spLocks noGrp="1"/>
          </p:cNvSpPr>
          <p:nvPr>
            <p:ph idx="1"/>
          </p:nvPr>
        </p:nvSpPr>
        <p:spPr>
          <a:xfrm>
            <a:off x="4330719" y="641615"/>
            <a:ext cx="7289799" cy="5533496"/>
          </a:xfrm>
        </p:spPr>
        <p:txBody>
          <a:bodyPr anchor="ctr">
            <a:normAutofit/>
          </a:bodyPr>
          <a:lstStyle/>
          <a:p>
            <a:r>
              <a:rPr lang="en-GB" dirty="0"/>
              <a:t>The </a:t>
            </a:r>
            <a:r>
              <a:rPr lang="en-GB" dirty="0" err="1"/>
              <a:t>preprocessing</a:t>
            </a:r>
            <a:r>
              <a:rPr lang="en-GB" dirty="0"/>
              <a:t> tasks to apply are selected based on the complexity of the data and the attribute types </a:t>
            </a:r>
          </a:p>
          <a:p>
            <a:r>
              <a:rPr lang="en-GB" dirty="0"/>
              <a:t>For example:</a:t>
            </a:r>
          </a:p>
          <a:p>
            <a:pPr lvl="1"/>
            <a:r>
              <a:rPr lang="en-GB" dirty="0"/>
              <a:t>Similarity in the data is defined differently for numeric attributes versus binary valued attributes </a:t>
            </a:r>
          </a:p>
          <a:p>
            <a:pPr lvl="1"/>
            <a:r>
              <a:rPr lang="en-GB" dirty="0"/>
              <a:t>For complexity of the data, for example, spatial data, would require additional steps such as discovering spatial proximity, such that the mining task can be separated by spatial </a:t>
            </a:r>
            <a:r>
              <a:rPr lang="en-GB" dirty="0" err="1"/>
              <a:t>neighborhoods</a:t>
            </a:r>
            <a:endParaRPr lang="en-US" dirty="0"/>
          </a:p>
          <a:p>
            <a:endParaRPr lang="en-US" dirty="0"/>
          </a:p>
        </p:txBody>
      </p:sp>
      <p:sp>
        <p:nvSpPr>
          <p:cNvPr id="3" name="Date Placeholder 2">
            <a:extLst>
              <a:ext uri="{FF2B5EF4-FFF2-40B4-BE49-F238E27FC236}">
                <a16:creationId xmlns:a16="http://schemas.microsoft.com/office/drawing/2014/main" id="{0700012F-F324-DC16-BA8F-0CD9025FDE47}"/>
              </a:ext>
            </a:extLst>
          </p:cNvPr>
          <p:cNvSpPr>
            <a:spLocks noGrp="1"/>
          </p:cNvSpPr>
          <p:nvPr>
            <p:ph type="dt" sz="half" idx="10"/>
          </p:nvPr>
        </p:nvSpPr>
        <p:spPr>
          <a:xfrm>
            <a:off x="510393" y="6356350"/>
            <a:ext cx="2743200" cy="365125"/>
          </a:xfrm>
        </p:spPr>
        <p:txBody>
          <a:bodyPr>
            <a:normAutofit/>
          </a:bodyPr>
          <a:lstStyle/>
          <a:p>
            <a:pPr>
              <a:spcAft>
                <a:spcPts val="600"/>
              </a:spcAft>
            </a:pPr>
            <a:fld id="{FD8B894F-4D15-41A3-AE0E-D53B5FFCA23C}" type="datetime1">
              <a:rPr lang="en-US">
                <a:solidFill>
                  <a:schemeClr val="bg1">
                    <a:lumMod val="85000"/>
                  </a:schemeClr>
                </a:solidFill>
              </a:rPr>
              <a:pPr>
                <a:spcAft>
                  <a:spcPts val="600"/>
                </a:spcAft>
              </a:pPr>
              <a:t>9/15/2022</a:t>
            </a:fld>
            <a:endParaRPr lang="en-US">
              <a:solidFill>
                <a:schemeClr val="bg1">
                  <a:lumMod val="85000"/>
                </a:schemeClr>
              </a:solidFill>
            </a:endParaRPr>
          </a:p>
        </p:txBody>
      </p:sp>
      <p:sp>
        <p:nvSpPr>
          <p:cNvPr id="4" name="Footer Placeholder 3">
            <a:extLst>
              <a:ext uri="{FF2B5EF4-FFF2-40B4-BE49-F238E27FC236}">
                <a16:creationId xmlns:a16="http://schemas.microsoft.com/office/drawing/2014/main" id="{314533AB-6FF0-FFF2-8EC1-F7C87AF7C6D2}"/>
              </a:ext>
            </a:extLst>
          </p:cNvPr>
          <p:cNvSpPr>
            <a:spLocks noGrp="1"/>
          </p:cNvSpPr>
          <p:nvPr>
            <p:ph type="ftr" sz="quarter" idx="3"/>
          </p:nvPr>
        </p:nvSpPr>
        <p:spPr>
          <a:xfrm>
            <a:off x="4064000" y="6356350"/>
            <a:ext cx="4089400" cy="365125"/>
          </a:xfrm>
        </p:spPr>
        <p:txBody>
          <a:bodyPr>
            <a:normAutofit/>
          </a:bodyPr>
          <a:lstStyle/>
          <a:p>
            <a:pPr algn="l">
              <a:spcAft>
                <a:spcPts val="600"/>
              </a:spcAft>
            </a:pPr>
            <a:r>
              <a:rPr lang="en-US" sz="1100"/>
              <a:t>Data Analytics for Cybersecurity, ©2022 Janeja  All rights reserved.</a:t>
            </a:r>
          </a:p>
        </p:txBody>
      </p:sp>
      <p:sp>
        <p:nvSpPr>
          <p:cNvPr id="5" name="Slide Number Placeholder 4">
            <a:extLst>
              <a:ext uri="{FF2B5EF4-FFF2-40B4-BE49-F238E27FC236}">
                <a16:creationId xmlns:a16="http://schemas.microsoft.com/office/drawing/2014/main" id="{93EB28BC-9EC5-DD49-63DF-78B2A8CF5BD0}"/>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smtClean="0"/>
              <a:pPr>
                <a:spcAft>
                  <a:spcPts val="600"/>
                </a:spcAft>
              </a:pPr>
              <a:t>13</a:t>
            </a:fld>
            <a:endParaRPr lang="en-US"/>
          </a:p>
        </p:txBody>
      </p:sp>
    </p:spTree>
    <p:extLst>
      <p:ext uri="{BB962C8B-B14F-4D97-AF65-F5344CB8AC3E}">
        <p14:creationId xmlns:p14="http://schemas.microsoft.com/office/powerpoint/2010/main" val="347928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2FB4-E3B8-D846-C2FD-B9EDC29E4109}"/>
              </a:ext>
            </a:extLst>
          </p:cNvPr>
          <p:cNvSpPr>
            <a:spLocks noGrp="1"/>
          </p:cNvSpPr>
          <p:nvPr>
            <p:ph type="title"/>
          </p:nvPr>
        </p:nvSpPr>
        <p:spPr/>
        <p:txBody>
          <a:bodyPr/>
          <a:lstStyle/>
          <a:p>
            <a:r>
              <a:rPr lang="en-US"/>
              <a:t>Data Cleaning</a:t>
            </a:r>
            <a:endParaRPr lang="en-US" dirty="0"/>
          </a:p>
        </p:txBody>
      </p:sp>
      <p:graphicFrame>
        <p:nvGraphicFramePr>
          <p:cNvPr id="10" name="Content Placeholder 2">
            <a:extLst>
              <a:ext uri="{FF2B5EF4-FFF2-40B4-BE49-F238E27FC236}">
                <a16:creationId xmlns:a16="http://schemas.microsoft.com/office/drawing/2014/main" id="{1093D3BF-60DE-3171-B07E-6A16C8F4656C}"/>
              </a:ext>
            </a:extLst>
          </p:cNvPr>
          <p:cNvGraphicFramePr>
            <a:graphicFrameLocks noGrp="1"/>
          </p:cNvGraphicFramePr>
          <p:nvPr>
            <p:ph idx="1"/>
            <p:extLst>
              <p:ext uri="{D42A27DB-BD31-4B8C-83A1-F6EECF244321}">
                <p14:modId xmlns:p14="http://schemas.microsoft.com/office/powerpoint/2010/main" val="4203470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2B69C63-7F13-AFCE-1B51-C94E418E8C27}"/>
              </a:ext>
            </a:extLst>
          </p:cNvPr>
          <p:cNvSpPr>
            <a:spLocks noGrp="1"/>
          </p:cNvSpPr>
          <p:nvPr>
            <p:ph type="dt" sz="half" idx="10"/>
          </p:nvPr>
        </p:nvSpPr>
        <p:spPr/>
        <p:txBody>
          <a:bodyPr/>
          <a:lstStyle/>
          <a:p>
            <a:fld id="{41BD0284-4A0E-4C1F-8DD8-034E525548CE}" type="datetime1">
              <a:rPr lang="en-US" smtClean="0"/>
              <a:t>9/15/2022</a:t>
            </a:fld>
            <a:endParaRPr lang="en-US"/>
          </a:p>
        </p:txBody>
      </p:sp>
      <p:sp>
        <p:nvSpPr>
          <p:cNvPr id="5" name="Slide Number Placeholder 4">
            <a:extLst>
              <a:ext uri="{FF2B5EF4-FFF2-40B4-BE49-F238E27FC236}">
                <a16:creationId xmlns:a16="http://schemas.microsoft.com/office/drawing/2014/main" id="{12E8B2F1-FD78-2C88-4A8A-170C52755251}"/>
              </a:ext>
            </a:extLst>
          </p:cNvPr>
          <p:cNvSpPr>
            <a:spLocks noGrp="1"/>
          </p:cNvSpPr>
          <p:nvPr>
            <p:ph type="sldNum" sz="quarter" idx="12"/>
          </p:nvPr>
        </p:nvSpPr>
        <p:spPr/>
        <p:txBody>
          <a:bodyPr/>
          <a:lstStyle/>
          <a:p>
            <a:fld id="{50959DF8-9FE2-48CA-BFAA-9B8F46F0702B}" type="slidenum">
              <a:rPr lang="en-US" smtClean="0"/>
              <a:t>14</a:t>
            </a:fld>
            <a:endParaRPr lang="en-US"/>
          </a:p>
        </p:txBody>
      </p:sp>
      <p:sp>
        <p:nvSpPr>
          <p:cNvPr id="6" name="Footer Placeholder 5">
            <a:extLst>
              <a:ext uri="{FF2B5EF4-FFF2-40B4-BE49-F238E27FC236}">
                <a16:creationId xmlns:a16="http://schemas.microsoft.com/office/drawing/2014/main" id="{1D9A4E2D-057E-6A1B-E56B-E933A6ECFD87}"/>
              </a:ext>
            </a:extLst>
          </p:cNvPr>
          <p:cNvSpPr>
            <a:spLocks noGrp="1"/>
          </p:cNvSpPr>
          <p:nvPr>
            <p:ph type="ftr" sz="quarter" idx="3"/>
          </p:nvPr>
        </p:nvSpPr>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54887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2FB4-E3B8-D846-C2FD-B9EDC29E4109}"/>
              </a:ext>
            </a:extLst>
          </p:cNvPr>
          <p:cNvSpPr>
            <a:spLocks noGrp="1"/>
          </p:cNvSpPr>
          <p:nvPr>
            <p:ph type="title"/>
          </p:nvPr>
        </p:nvSpPr>
        <p:spPr>
          <a:xfrm>
            <a:off x="765463" y="18256"/>
            <a:ext cx="10515600" cy="662782"/>
          </a:xfrm>
        </p:spPr>
        <p:txBody>
          <a:bodyPr>
            <a:normAutofit fontScale="90000"/>
          </a:bodyPr>
          <a:lstStyle/>
          <a:p>
            <a:r>
              <a:rPr lang="en-US"/>
              <a:t>Data Cleaning</a:t>
            </a:r>
            <a:endParaRPr lang="en-US" dirty="0"/>
          </a:p>
        </p:txBody>
      </p:sp>
      <p:sp>
        <p:nvSpPr>
          <p:cNvPr id="4" name="Date Placeholder 3">
            <a:extLst>
              <a:ext uri="{FF2B5EF4-FFF2-40B4-BE49-F238E27FC236}">
                <a16:creationId xmlns:a16="http://schemas.microsoft.com/office/drawing/2014/main" id="{F2B69C63-7F13-AFCE-1B51-C94E418E8C27}"/>
              </a:ext>
            </a:extLst>
          </p:cNvPr>
          <p:cNvSpPr>
            <a:spLocks noGrp="1"/>
          </p:cNvSpPr>
          <p:nvPr>
            <p:ph type="dt" sz="half" idx="10"/>
          </p:nvPr>
        </p:nvSpPr>
        <p:spPr/>
        <p:txBody>
          <a:bodyPr/>
          <a:lstStyle/>
          <a:p>
            <a:fld id="{41BD0284-4A0E-4C1F-8DD8-034E525548CE}" type="datetime1">
              <a:rPr lang="en-US" smtClean="0"/>
              <a:t>9/15/2022</a:t>
            </a:fld>
            <a:endParaRPr lang="en-US"/>
          </a:p>
        </p:txBody>
      </p:sp>
      <p:sp>
        <p:nvSpPr>
          <p:cNvPr id="5" name="Slide Number Placeholder 4">
            <a:extLst>
              <a:ext uri="{FF2B5EF4-FFF2-40B4-BE49-F238E27FC236}">
                <a16:creationId xmlns:a16="http://schemas.microsoft.com/office/drawing/2014/main" id="{12E8B2F1-FD78-2C88-4A8A-170C52755251}"/>
              </a:ext>
            </a:extLst>
          </p:cNvPr>
          <p:cNvSpPr>
            <a:spLocks noGrp="1"/>
          </p:cNvSpPr>
          <p:nvPr>
            <p:ph type="sldNum" sz="quarter" idx="12"/>
          </p:nvPr>
        </p:nvSpPr>
        <p:spPr/>
        <p:txBody>
          <a:bodyPr/>
          <a:lstStyle/>
          <a:p>
            <a:fld id="{50959DF8-9FE2-48CA-BFAA-9B8F46F0702B}" type="slidenum">
              <a:rPr lang="en-US" smtClean="0"/>
              <a:t>15</a:t>
            </a:fld>
            <a:endParaRPr lang="en-US"/>
          </a:p>
        </p:txBody>
      </p:sp>
      <p:sp>
        <p:nvSpPr>
          <p:cNvPr id="6" name="Footer Placeholder 5">
            <a:extLst>
              <a:ext uri="{FF2B5EF4-FFF2-40B4-BE49-F238E27FC236}">
                <a16:creationId xmlns:a16="http://schemas.microsoft.com/office/drawing/2014/main" id="{1D9A4E2D-057E-6A1B-E56B-E933A6ECFD87}"/>
              </a:ext>
            </a:extLst>
          </p:cNvPr>
          <p:cNvSpPr>
            <a:spLocks noGrp="1"/>
          </p:cNvSpPr>
          <p:nvPr>
            <p:ph type="ftr" sz="quarter" idx="3"/>
          </p:nvPr>
        </p:nvSpPr>
        <p:spPr/>
        <p:txBody>
          <a:bodyPr/>
          <a:lstStyle/>
          <a:p>
            <a:r>
              <a:rPr lang="en-US"/>
              <a:t>Data Analytics for Cybersecurity, ©2022 Janeja  All rights reserved.</a:t>
            </a:r>
            <a:endParaRPr lang="en-US" dirty="0"/>
          </a:p>
        </p:txBody>
      </p:sp>
      <p:graphicFrame>
        <p:nvGraphicFramePr>
          <p:cNvPr id="10" name="Content Placeholder 6">
            <a:extLst>
              <a:ext uri="{FF2B5EF4-FFF2-40B4-BE49-F238E27FC236}">
                <a16:creationId xmlns:a16="http://schemas.microsoft.com/office/drawing/2014/main" id="{DEC4CE81-77C7-F5A1-B733-AE61A7C03F6F}"/>
              </a:ext>
            </a:extLst>
          </p:cNvPr>
          <p:cNvGraphicFramePr>
            <a:graphicFrameLocks noGrp="1"/>
          </p:cNvGraphicFramePr>
          <p:nvPr>
            <p:ph idx="1"/>
            <p:extLst>
              <p:ext uri="{D42A27DB-BD31-4B8C-83A1-F6EECF244321}">
                <p14:modId xmlns:p14="http://schemas.microsoft.com/office/powerpoint/2010/main" val="2263327106"/>
              </p:ext>
            </p:extLst>
          </p:nvPr>
        </p:nvGraphicFramePr>
        <p:xfrm>
          <a:off x="135228" y="681038"/>
          <a:ext cx="11874321" cy="5623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57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52FB4-E3B8-D846-C2FD-B9EDC29E4109}"/>
              </a:ext>
            </a:extLst>
          </p:cNvPr>
          <p:cNvSpPr>
            <a:spLocks noGrp="1"/>
          </p:cNvSpPr>
          <p:nvPr>
            <p:ph type="title"/>
          </p:nvPr>
        </p:nvSpPr>
        <p:spPr>
          <a:xfrm>
            <a:off x="838200" y="365125"/>
            <a:ext cx="10515600" cy="1325563"/>
          </a:xfrm>
        </p:spPr>
        <p:txBody>
          <a:bodyPr>
            <a:normAutofit/>
          </a:bodyPr>
          <a:lstStyle/>
          <a:p>
            <a:r>
              <a:rPr lang="en-US" sz="5400"/>
              <a:t>Data Transformation and Integration</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390E12-6C66-C9E2-7AD6-6DB281AA85FA}"/>
              </a:ext>
            </a:extLst>
          </p:cNvPr>
          <p:cNvSpPr>
            <a:spLocks noGrp="1"/>
          </p:cNvSpPr>
          <p:nvPr>
            <p:ph idx="1"/>
          </p:nvPr>
        </p:nvSpPr>
        <p:spPr>
          <a:xfrm>
            <a:off x="838200" y="1929384"/>
            <a:ext cx="10515600" cy="4251960"/>
          </a:xfrm>
        </p:spPr>
        <p:txBody>
          <a:bodyPr>
            <a:normAutofit/>
          </a:bodyPr>
          <a:lstStyle/>
          <a:p>
            <a:r>
              <a:rPr lang="en-US" sz="1500" dirty="0"/>
              <a:t>When data are merged from multiple sources, the resolution of the data may be different</a:t>
            </a:r>
          </a:p>
          <a:p>
            <a:pPr lvl="1"/>
            <a:r>
              <a:rPr lang="en-US" sz="1500" dirty="0"/>
              <a:t>Years rather than days. </a:t>
            </a:r>
          </a:p>
          <a:p>
            <a:pPr lvl="1"/>
            <a:r>
              <a:rPr lang="en-US" sz="1500" dirty="0"/>
              <a:t>Attribute ranges may vary, and these ranges may be very large</a:t>
            </a:r>
          </a:p>
          <a:p>
            <a:pPr lvl="1"/>
            <a:r>
              <a:rPr lang="en-US" sz="1500" dirty="0"/>
              <a:t>In these and other scenarios, the data will need to be transformed such that the traditional data mining algorithms can be uniformly applied. </a:t>
            </a:r>
          </a:p>
          <a:p>
            <a:pPr lvl="1"/>
            <a:r>
              <a:rPr lang="en-US" sz="1500" dirty="0"/>
              <a:t>Other data integration steps such as mapping the structure and content also need to be performed</a:t>
            </a:r>
          </a:p>
          <a:p>
            <a:r>
              <a:rPr lang="en-US" sz="1500" dirty="0"/>
              <a:t>Normalization : One common data transformation method of normalization is the min–-max normalization or feature scaling </a:t>
            </a:r>
          </a:p>
          <a:p>
            <a:endParaRPr lang="en-US" sz="1500" dirty="0"/>
          </a:p>
          <a:p>
            <a:endParaRPr lang="en-US" sz="1500" dirty="0"/>
          </a:p>
          <a:p>
            <a:r>
              <a:rPr lang="en-US" sz="1500" dirty="0"/>
              <a:t>In this method, a new range, for example 0 to –1, is created for the data such that the old min becomes 0 and the old max becomes 1 </a:t>
            </a:r>
          </a:p>
          <a:p>
            <a:r>
              <a:rPr lang="en-US" sz="1500" dirty="0"/>
              <a:t>All the data are transformed within the new range</a:t>
            </a:r>
          </a:p>
          <a:p>
            <a:r>
              <a:rPr lang="en-US" sz="1500" dirty="0"/>
              <a:t>Allows for a rescaling of the data to a new well-defined range</a:t>
            </a:r>
          </a:p>
          <a:p>
            <a:r>
              <a:rPr lang="en-US" sz="1500" dirty="0"/>
              <a:t>Other measures such as z-score normalization work well when the data is are normally distributed, and the mean is well defined. </a:t>
            </a:r>
          </a:p>
          <a:p>
            <a:endParaRPr lang="en-US" sz="1500" dirty="0"/>
          </a:p>
        </p:txBody>
      </p:sp>
      <p:sp>
        <p:nvSpPr>
          <p:cNvPr id="4" name="Date Placeholder 3">
            <a:extLst>
              <a:ext uri="{FF2B5EF4-FFF2-40B4-BE49-F238E27FC236}">
                <a16:creationId xmlns:a16="http://schemas.microsoft.com/office/drawing/2014/main" id="{F2B69C63-7F13-AFCE-1B51-C94E418E8C27}"/>
              </a:ext>
            </a:extLst>
          </p:cNvPr>
          <p:cNvSpPr>
            <a:spLocks noGrp="1"/>
          </p:cNvSpPr>
          <p:nvPr>
            <p:ph type="dt" sz="half" idx="10"/>
          </p:nvPr>
        </p:nvSpPr>
        <p:spPr>
          <a:xfrm>
            <a:off x="838200" y="6356350"/>
            <a:ext cx="2743200" cy="365125"/>
          </a:xfrm>
        </p:spPr>
        <p:txBody>
          <a:bodyPr>
            <a:normAutofit/>
          </a:bodyPr>
          <a:lstStyle/>
          <a:p>
            <a:pPr>
              <a:spcAft>
                <a:spcPts val="600"/>
              </a:spcAft>
            </a:pPr>
            <a:fld id="{41BD0284-4A0E-4C1F-8DD8-034E525548CE}" type="datetime1">
              <a:rPr lang="en-US" smtClean="0"/>
              <a:pPr>
                <a:spcAft>
                  <a:spcPts val="600"/>
                </a:spcAft>
              </a:pPr>
              <a:t>9/15/2022</a:t>
            </a:fld>
            <a:endParaRPr lang="en-US"/>
          </a:p>
        </p:txBody>
      </p:sp>
      <p:sp>
        <p:nvSpPr>
          <p:cNvPr id="6" name="Footer Placeholder 5">
            <a:extLst>
              <a:ext uri="{FF2B5EF4-FFF2-40B4-BE49-F238E27FC236}">
                <a16:creationId xmlns:a16="http://schemas.microsoft.com/office/drawing/2014/main" id="{1D9A4E2D-057E-6A1B-E56B-E933A6ECFD87}"/>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sz="1100"/>
              <a:t>Data Analytics for Cybersecurity, ©2022 Janeja  All rights reserved.</a:t>
            </a:r>
          </a:p>
        </p:txBody>
      </p:sp>
      <p:sp>
        <p:nvSpPr>
          <p:cNvPr id="5" name="Slide Number Placeholder 4">
            <a:extLst>
              <a:ext uri="{FF2B5EF4-FFF2-40B4-BE49-F238E27FC236}">
                <a16:creationId xmlns:a16="http://schemas.microsoft.com/office/drawing/2014/main" id="{12E8B2F1-FD78-2C88-4A8A-170C52755251}"/>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smtClean="0"/>
              <a:pPr>
                <a:spcAft>
                  <a:spcPts val="600"/>
                </a:spcAft>
              </a:pPr>
              <a:t>16</a:t>
            </a:fld>
            <a:endParaRPr lang="en-US"/>
          </a:p>
        </p:txBody>
      </p:sp>
      <p:sp>
        <p:nvSpPr>
          <p:cNvPr id="12" name="Rectangle 7">
            <a:extLst>
              <a:ext uri="{FF2B5EF4-FFF2-40B4-BE49-F238E27FC236}">
                <a16:creationId xmlns:a16="http://schemas.microsoft.com/office/drawing/2014/main" id="{92DAD5B3-C41B-C60C-FED7-14F20D73843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id="{0D8E8D51-FB90-CEFC-5699-B163D47AD5AE}"/>
              </a:ext>
            </a:extLst>
          </p:cNvPr>
          <p:cNvGraphicFramePr>
            <a:graphicFrameLocks noChangeAspect="1"/>
          </p:cNvGraphicFramePr>
          <p:nvPr>
            <p:extLst>
              <p:ext uri="{D42A27DB-BD31-4B8C-83A1-F6EECF244321}">
                <p14:modId xmlns:p14="http://schemas.microsoft.com/office/powerpoint/2010/main" val="3671080639"/>
              </p:ext>
            </p:extLst>
          </p:nvPr>
        </p:nvGraphicFramePr>
        <p:xfrm>
          <a:off x="3459050" y="3844344"/>
          <a:ext cx="4386608" cy="585352"/>
        </p:xfrm>
        <a:graphic>
          <a:graphicData uri="http://schemas.openxmlformats.org/presentationml/2006/ole">
            <mc:AlternateContent xmlns:mc="http://schemas.openxmlformats.org/markup-compatibility/2006">
              <mc:Choice xmlns:v="urn:schemas-microsoft-com:vml" Requires="v">
                <p:oleObj r:id="rId2" imgW="2959100" imgH="393700" progId="Equation.DSMT4">
                  <p:embed/>
                </p:oleObj>
              </mc:Choice>
              <mc:Fallback>
                <p:oleObj r:id="rId2" imgW="2959100" imgH="393700" progId="Equation.DSMT4">
                  <p:embed/>
                  <p:pic>
                    <p:nvPicPr>
                      <p:cNvPr id="13" name="Object 12">
                        <a:extLst>
                          <a:ext uri="{FF2B5EF4-FFF2-40B4-BE49-F238E27FC236}">
                            <a16:creationId xmlns:a16="http://schemas.microsoft.com/office/drawing/2014/main" id="{596FC94E-FEE1-65DA-5E8D-C6B7E6332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050" y="3844344"/>
                        <a:ext cx="4386608" cy="585352"/>
                      </a:xfrm>
                      <a:prstGeom prst="rect">
                        <a:avLst/>
                      </a:prstGeom>
                      <a:noFill/>
                    </p:spPr>
                  </p:pic>
                </p:oleObj>
              </mc:Fallback>
            </mc:AlternateContent>
          </a:graphicData>
        </a:graphic>
      </p:graphicFrame>
    </p:spTree>
    <p:extLst>
      <p:ext uri="{BB962C8B-B14F-4D97-AF65-F5344CB8AC3E}">
        <p14:creationId xmlns:p14="http://schemas.microsoft.com/office/powerpoint/2010/main" val="35784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95483" y="356861"/>
            <a:ext cx="656804" cy="3886200"/>
          </a:xfrm>
          <a:prstGeom prst="rect">
            <a:avLst/>
          </a:prstGeom>
        </p:spPr>
      </p:pic>
      <p:sp>
        <p:nvSpPr>
          <p:cNvPr id="6" name="TextBox 5"/>
          <p:cNvSpPr txBox="1"/>
          <p:nvPr/>
        </p:nvSpPr>
        <p:spPr>
          <a:xfrm>
            <a:off x="2966900" y="52061"/>
            <a:ext cx="620554" cy="369332"/>
          </a:xfrm>
          <a:prstGeom prst="rect">
            <a:avLst/>
          </a:prstGeom>
          <a:noFill/>
        </p:spPr>
        <p:txBody>
          <a:bodyPr wrap="none" rtlCol="0">
            <a:spAutoFit/>
          </a:bodyPr>
          <a:lstStyle/>
          <a:p>
            <a:r>
              <a:rPr lang="en-US" dirty="0"/>
              <a:t>Data</a:t>
            </a:r>
          </a:p>
        </p:txBody>
      </p:sp>
      <p:sp>
        <p:nvSpPr>
          <p:cNvPr id="7" name="TextBox 6"/>
          <p:cNvSpPr txBox="1"/>
          <p:nvPr/>
        </p:nvSpPr>
        <p:spPr>
          <a:xfrm>
            <a:off x="2959056" y="4540194"/>
            <a:ext cx="1471033" cy="923330"/>
          </a:xfrm>
          <a:prstGeom prst="rect">
            <a:avLst/>
          </a:prstGeom>
          <a:noFill/>
          <a:ln>
            <a:solidFill>
              <a:schemeClr val="tx1"/>
            </a:solidFill>
          </a:ln>
        </p:spPr>
        <p:txBody>
          <a:bodyPr wrap="square" rtlCol="0">
            <a:spAutoFit/>
          </a:bodyPr>
          <a:lstStyle/>
          <a:p>
            <a:r>
              <a:rPr lang="en-US" dirty="0"/>
              <a:t>Sorted Data with mean replacement</a:t>
            </a:r>
          </a:p>
        </p:txBody>
      </p:sp>
      <p:sp>
        <p:nvSpPr>
          <p:cNvPr id="8" name="TextBox 7"/>
          <p:cNvSpPr txBox="1"/>
          <p:nvPr/>
        </p:nvSpPr>
        <p:spPr>
          <a:xfrm>
            <a:off x="4940429" y="9263"/>
            <a:ext cx="2489784" cy="369332"/>
          </a:xfrm>
          <a:prstGeom prst="rect">
            <a:avLst/>
          </a:prstGeom>
          <a:noFill/>
        </p:spPr>
        <p:txBody>
          <a:bodyPr wrap="none" rtlCol="0">
            <a:spAutoFit/>
          </a:bodyPr>
          <a:lstStyle/>
          <a:p>
            <a:r>
              <a:rPr lang="en-US" dirty="0"/>
              <a:t>Equal Frequency binning</a:t>
            </a:r>
          </a:p>
        </p:txBody>
      </p:sp>
      <p:sp>
        <p:nvSpPr>
          <p:cNvPr id="9" name="Rectangle 8"/>
          <p:cNvSpPr/>
          <p:nvPr/>
        </p:nvSpPr>
        <p:spPr>
          <a:xfrm>
            <a:off x="4588681" y="5646010"/>
            <a:ext cx="2580300" cy="1200329"/>
          </a:xfrm>
          <a:prstGeom prst="rect">
            <a:avLst/>
          </a:prstGeom>
          <a:ln>
            <a:solidFill>
              <a:schemeClr val="tx1"/>
            </a:solidFill>
          </a:ln>
        </p:spPr>
        <p:txBody>
          <a:bodyPr wrap="square">
            <a:spAutoFit/>
          </a:bodyPr>
          <a:lstStyle/>
          <a:p>
            <a:pPr>
              <a:defRPr/>
            </a:pPr>
            <a:r>
              <a:rPr lang="en-US" dirty="0"/>
              <a:t>For </a:t>
            </a:r>
            <a:r>
              <a:rPr lang="en-US" dirty="0" err="1"/>
              <a:t>num</a:t>
            </a:r>
            <a:r>
              <a:rPr lang="en-US" dirty="0"/>
              <a:t> bins B=3, </a:t>
            </a:r>
          </a:p>
          <a:p>
            <a:pPr>
              <a:defRPr/>
            </a:pPr>
            <a:r>
              <a:rPr lang="en-US" dirty="0" err="1"/>
              <a:t>num</a:t>
            </a:r>
            <a:r>
              <a:rPr lang="en-US" dirty="0"/>
              <a:t> </a:t>
            </a:r>
            <a:r>
              <a:rPr lang="en-US" dirty="0" err="1"/>
              <a:t>obs</a:t>
            </a:r>
            <a:r>
              <a:rPr lang="en-US" dirty="0"/>
              <a:t>=22</a:t>
            </a:r>
          </a:p>
          <a:p>
            <a:pPr lvl="1">
              <a:defRPr/>
            </a:pPr>
            <a:r>
              <a:rPr lang="en-US" dirty="0"/>
              <a:t>Bin Width=22/3=7</a:t>
            </a:r>
          </a:p>
          <a:p>
            <a:pPr lvl="1">
              <a:defRPr/>
            </a:pPr>
            <a:r>
              <a:rPr lang="en-US" dirty="0"/>
              <a:t>Last BW=7+1</a:t>
            </a:r>
          </a:p>
        </p:txBody>
      </p:sp>
      <p:sp>
        <p:nvSpPr>
          <p:cNvPr id="11" name="TextBox 10"/>
          <p:cNvSpPr txBox="1"/>
          <p:nvPr/>
        </p:nvSpPr>
        <p:spPr>
          <a:xfrm>
            <a:off x="7342222" y="0"/>
            <a:ext cx="2311082" cy="369332"/>
          </a:xfrm>
          <a:prstGeom prst="rect">
            <a:avLst/>
          </a:prstGeom>
          <a:noFill/>
        </p:spPr>
        <p:txBody>
          <a:bodyPr wrap="none" rtlCol="0">
            <a:spAutoFit/>
          </a:bodyPr>
          <a:lstStyle/>
          <a:p>
            <a:r>
              <a:rPr lang="en-US" dirty="0"/>
              <a:t>Equal Distance binning</a:t>
            </a:r>
          </a:p>
        </p:txBody>
      </p:sp>
      <p:sp>
        <p:nvSpPr>
          <p:cNvPr id="13" name="Rectangle 12"/>
          <p:cNvSpPr/>
          <p:nvPr/>
        </p:nvSpPr>
        <p:spPr>
          <a:xfrm>
            <a:off x="7218665" y="5614073"/>
            <a:ext cx="2361548" cy="1200329"/>
          </a:xfrm>
          <a:prstGeom prst="rect">
            <a:avLst/>
          </a:prstGeom>
          <a:ln>
            <a:solidFill>
              <a:schemeClr val="tx1"/>
            </a:solidFill>
          </a:ln>
        </p:spPr>
        <p:txBody>
          <a:bodyPr wrap="square">
            <a:spAutoFit/>
          </a:bodyPr>
          <a:lstStyle/>
          <a:p>
            <a:pPr>
              <a:defRPr/>
            </a:pPr>
            <a:r>
              <a:rPr lang="en-US" dirty="0"/>
              <a:t>For </a:t>
            </a:r>
            <a:r>
              <a:rPr lang="en-US" dirty="0" err="1"/>
              <a:t>num</a:t>
            </a:r>
            <a:r>
              <a:rPr lang="en-US" dirty="0"/>
              <a:t> bins B=3, max=48, min=5</a:t>
            </a:r>
          </a:p>
          <a:p>
            <a:pPr>
              <a:defRPr/>
            </a:pPr>
            <a:r>
              <a:rPr lang="en-US" dirty="0"/>
              <a:t>Distance Threshold=</a:t>
            </a:r>
          </a:p>
          <a:p>
            <a:pPr>
              <a:defRPr/>
            </a:pPr>
            <a:r>
              <a:rPr lang="en-US" dirty="0"/>
              <a:t>(48-5)/3=14.33</a:t>
            </a:r>
          </a:p>
        </p:txBody>
      </p:sp>
      <p:sp>
        <p:nvSpPr>
          <p:cNvPr id="16" name="TextBox 15"/>
          <p:cNvSpPr txBox="1"/>
          <p:nvPr/>
        </p:nvSpPr>
        <p:spPr>
          <a:xfrm>
            <a:off x="2918266" y="4033260"/>
            <a:ext cx="587020" cy="523220"/>
          </a:xfrm>
          <a:prstGeom prst="rect">
            <a:avLst/>
          </a:prstGeom>
          <a:noFill/>
        </p:spPr>
        <p:txBody>
          <a:bodyPr wrap="none" rtlCol="0">
            <a:spAutoFit/>
          </a:bodyPr>
          <a:lstStyle/>
          <a:p>
            <a:r>
              <a:rPr lang="en-US" sz="2800" b="1" dirty="0"/>
              <a:t>(a)</a:t>
            </a:r>
          </a:p>
        </p:txBody>
      </p:sp>
      <p:sp>
        <p:nvSpPr>
          <p:cNvPr id="17" name="TextBox 16"/>
          <p:cNvSpPr txBox="1"/>
          <p:nvPr/>
        </p:nvSpPr>
        <p:spPr>
          <a:xfrm>
            <a:off x="6932843" y="5089538"/>
            <a:ext cx="601447" cy="523220"/>
          </a:xfrm>
          <a:prstGeom prst="rect">
            <a:avLst/>
          </a:prstGeom>
          <a:noFill/>
        </p:spPr>
        <p:txBody>
          <a:bodyPr wrap="none" rtlCol="0">
            <a:spAutoFit/>
          </a:bodyPr>
          <a:lstStyle/>
          <a:p>
            <a:r>
              <a:rPr lang="en-US" sz="2800" b="1" dirty="0"/>
              <a:t>(b)</a:t>
            </a:r>
          </a:p>
        </p:txBody>
      </p:sp>
      <p:sp>
        <p:nvSpPr>
          <p:cNvPr id="18" name="TextBox 17"/>
          <p:cNvSpPr txBox="1"/>
          <p:nvPr/>
        </p:nvSpPr>
        <p:spPr>
          <a:xfrm>
            <a:off x="10027002" y="574948"/>
            <a:ext cx="559769" cy="523220"/>
          </a:xfrm>
          <a:prstGeom prst="rect">
            <a:avLst/>
          </a:prstGeom>
          <a:noFill/>
        </p:spPr>
        <p:txBody>
          <a:bodyPr wrap="none" rtlCol="0">
            <a:spAutoFit/>
          </a:bodyPr>
          <a:lstStyle/>
          <a:p>
            <a:r>
              <a:rPr lang="en-US" sz="2800" b="1" dirty="0"/>
              <a:t>(c)</a:t>
            </a:r>
          </a:p>
        </p:txBody>
      </p:sp>
      <p:cxnSp>
        <p:nvCxnSpPr>
          <p:cNvPr id="20" name="Straight Arrow Connector 19"/>
          <p:cNvCxnSpPr/>
          <p:nvPr/>
        </p:nvCxnSpPr>
        <p:spPr>
          <a:xfrm flipV="1">
            <a:off x="5878831" y="5100006"/>
            <a:ext cx="0" cy="5022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8399439" y="5067676"/>
            <a:ext cx="0" cy="5022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9653304" y="54444"/>
            <a:ext cx="2406364" cy="369332"/>
          </a:xfrm>
          <a:prstGeom prst="rect">
            <a:avLst/>
          </a:prstGeom>
          <a:noFill/>
        </p:spPr>
        <p:txBody>
          <a:bodyPr wrap="none" rtlCol="0">
            <a:spAutoFit/>
          </a:bodyPr>
          <a:lstStyle/>
          <a:p>
            <a:r>
              <a:rPr lang="en-US" dirty="0"/>
              <a:t>Min-Max Normalization</a:t>
            </a:r>
          </a:p>
        </p:txBody>
      </p:sp>
      <p:grpSp>
        <p:nvGrpSpPr>
          <p:cNvPr id="2" name="Group 4">
            <a:extLst>
              <a:ext uri="{FF2B5EF4-FFF2-40B4-BE49-F238E27FC236}">
                <a16:creationId xmlns:a16="http://schemas.microsoft.com/office/drawing/2014/main" id="{953F14DF-B5D7-4908-91F2-01F50795239B}"/>
              </a:ext>
            </a:extLst>
          </p:cNvPr>
          <p:cNvGrpSpPr>
            <a:grpSpLocks noChangeAspect="1"/>
          </p:cNvGrpSpPr>
          <p:nvPr/>
        </p:nvGrpSpPr>
        <p:grpSpPr bwMode="auto">
          <a:xfrm>
            <a:off x="4568682" y="329875"/>
            <a:ext cx="2459037" cy="4822825"/>
            <a:chOff x="1067" y="175"/>
            <a:chExt cx="1549" cy="3038"/>
          </a:xfrm>
        </p:grpSpPr>
        <p:sp>
          <p:nvSpPr>
            <p:cNvPr id="10" name="AutoShape 3">
              <a:extLst>
                <a:ext uri="{FF2B5EF4-FFF2-40B4-BE49-F238E27FC236}">
                  <a16:creationId xmlns:a16="http://schemas.microsoft.com/office/drawing/2014/main" id="{34C8148D-18CF-448D-81C0-E87419481F0F}"/>
                </a:ext>
              </a:extLst>
            </p:cNvPr>
            <p:cNvSpPr>
              <a:spLocks noChangeAspect="1" noChangeArrowheads="1" noTextEdit="1"/>
            </p:cNvSpPr>
            <p:nvPr/>
          </p:nvSpPr>
          <p:spPr bwMode="auto">
            <a:xfrm>
              <a:off x="1067" y="175"/>
              <a:ext cx="1543" cy="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5">
              <a:extLst>
                <a:ext uri="{FF2B5EF4-FFF2-40B4-BE49-F238E27FC236}">
                  <a16:creationId xmlns:a16="http://schemas.microsoft.com/office/drawing/2014/main" id="{F4D44011-B019-4DB4-A754-228E3C252F68}"/>
                </a:ext>
              </a:extLst>
            </p:cNvPr>
            <p:cNvSpPr>
              <a:spLocks noChangeArrowheads="1"/>
            </p:cNvSpPr>
            <p:nvPr/>
          </p:nvSpPr>
          <p:spPr bwMode="auto">
            <a:xfrm>
              <a:off x="1547" y="307"/>
              <a:ext cx="1063" cy="927"/>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6">
              <a:extLst>
                <a:ext uri="{FF2B5EF4-FFF2-40B4-BE49-F238E27FC236}">
                  <a16:creationId xmlns:a16="http://schemas.microsoft.com/office/drawing/2014/main" id="{B605B6E4-7BE7-4655-A1FB-B2D1EB54C0A5}"/>
                </a:ext>
              </a:extLst>
            </p:cNvPr>
            <p:cNvSpPr>
              <a:spLocks noChangeArrowheads="1"/>
            </p:cNvSpPr>
            <p:nvPr/>
          </p:nvSpPr>
          <p:spPr bwMode="auto">
            <a:xfrm>
              <a:off x="1547" y="1491"/>
              <a:ext cx="1063"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7">
              <a:extLst>
                <a:ext uri="{FF2B5EF4-FFF2-40B4-BE49-F238E27FC236}">
                  <a16:creationId xmlns:a16="http://schemas.microsoft.com/office/drawing/2014/main" id="{14D65C8A-712D-40D9-BE21-BE27A9C2B7E9}"/>
                </a:ext>
              </a:extLst>
            </p:cNvPr>
            <p:cNvSpPr>
              <a:spLocks noChangeArrowheads="1"/>
            </p:cNvSpPr>
            <p:nvPr/>
          </p:nvSpPr>
          <p:spPr bwMode="auto">
            <a:xfrm>
              <a:off x="1547" y="2148"/>
              <a:ext cx="1063" cy="105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93E81F26-9CFD-4BE1-9828-10BCF4DC2979}"/>
                </a:ext>
              </a:extLst>
            </p:cNvPr>
            <p:cNvSpPr>
              <a:spLocks noChangeArrowheads="1"/>
            </p:cNvSpPr>
            <p:nvPr/>
          </p:nvSpPr>
          <p:spPr bwMode="auto">
            <a:xfrm>
              <a:off x="1571" y="193"/>
              <a:ext cx="89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Equal Freq Binning</a:t>
              </a:r>
              <a:endParaRPr lang="en-US" altLang="en-US"/>
            </a:p>
          </p:txBody>
        </p:sp>
        <p:sp>
          <p:nvSpPr>
            <p:cNvPr id="25" name="Rectangle 9">
              <a:extLst>
                <a:ext uri="{FF2B5EF4-FFF2-40B4-BE49-F238E27FC236}">
                  <a16:creationId xmlns:a16="http://schemas.microsoft.com/office/drawing/2014/main" id="{1466D205-0DB2-406B-8C0D-C2AA98BA074B}"/>
                </a:ext>
              </a:extLst>
            </p:cNvPr>
            <p:cNvSpPr>
              <a:spLocks noChangeArrowheads="1"/>
            </p:cNvSpPr>
            <p:nvPr/>
          </p:nvSpPr>
          <p:spPr bwMode="auto">
            <a:xfrm>
              <a:off x="2532" y="32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5</a:t>
              </a:r>
              <a:endParaRPr lang="en-US" altLang="en-US"/>
            </a:p>
          </p:txBody>
        </p:sp>
        <p:sp>
          <p:nvSpPr>
            <p:cNvPr id="26" name="Rectangle 10">
              <a:extLst>
                <a:ext uri="{FF2B5EF4-FFF2-40B4-BE49-F238E27FC236}">
                  <a16:creationId xmlns:a16="http://schemas.microsoft.com/office/drawing/2014/main" id="{9BD9E3EA-4C86-4FF7-905D-B4FFCE9D62CD}"/>
                </a:ext>
              </a:extLst>
            </p:cNvPr>
            <p:cNvSpPr>
              <a:spLocks noChangeArrowheads="1"/>
            </p:cNvSpPr>
            <p:nvPr/>
          </p:nvSpPr>
          <p:spPr bwMode="auto">
            <a:xfrm>
              <a:off x="2532" y="456"/>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7</a:t>
              </a:r>
              <a:endParaRPr lang="en-US" altLang="en-US"/>
            </a:p>
          </p:txBody>
        </p:sp>
        <p:sp>
          <p:nvSpPr>
            <p:cNvPr id="27" name="Rectangle 11">
              <a:extLst>
                <a:ext uri="{FF2B5EF4-FFF2-40B4-BE49-F238E27FC236}">
                  <a16:creationId xmlns:a16="http://schemas.microsoft.com/office/drawing/2014/main" id="{2BB30FB9-6AC0-4869-96A9-EF24B98CFFEC}"/>
                </a:ext>
              </a:extLst>
            </p:cNvPr>
            <p:cNvSpPr>
              <a:spLocks noChangeArrowheads="1"/>
            </p:cNvSpPr>
            <p:nvPr/>
          </p:nvSpPr>
          <p:spPr bwMode="auto">
            <a:xfrm>
              <a:off x="1091" y="588"/>
              <a:ext cx="2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Bin 1</a:t>
              </a:r>
              <a:endParaRPr lang="en-US" altLang="en-US"/>
            </a:p>
          </p:txBody>
        </p:sp>
        <p:sp>
          <p:nvSpPr>
            <p:cNvPr id="28" name="Rectangle 12">
              <a:extLst>
                <a:ext uri="{FF2B5EF4-FFF2-40B4-BE49-F238E27FC236}">
                  <a16:creationId xmlns:a16="http://schemas.microsoft.com/office/drawing/2014/main" id="{01377161-1CFA-4038-A874-6FC3DAEE012B}"/>
                </a:ext>
              </a:extLst>
            </p:cNvPr>
            <p:cNvSpPr>
              <a:spLocks noChangeArrowheads="1"/>
            </p:cNvSpPr>
            <p:nvPr/>
          </p:nvSpPr>
          <p:spPr bwMode="auto">
            <a:xfrm>
              <a:off x="2532" y="588"/>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8</a:t>
              </a:r>
              <a:endParaRPr lang="en-US" altLang="en-US"/>
            </a:p>
          </p:txBody>
        </p:sp>
        <p:sp>
          <p:nvSpPr>
            <p:cNvPr id="29" name="Rectangle 13">
              <a:extLst>
                <a:ext uri="{FF2B5EF4-FFF2-40B4-BE49-F238E27FC236}">
                  <a16:creationId xmlns:a16="http://schemas.microsoft.com/office/drawing/2014/main" id="{DBE2F867-3817-454E-8469-F3C048E34CBA}"/>
                </a:ext>
              </a:extLst>
            </p:cNvPr>
            <p:cNvSpPr>
              <a:spLocks noChangeArrowheads="1"/>
            </p:cNvSpPr>
            <p:nvPr/>
          </p:nvSpPr>
          <p:spPr bwMode="auto">
            <a:xfrm>
              <a:off x="2478" y="719"/>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10</a:t>
              </a:r>
              <a:endParaRPr lang="en-US" altLang="en-US"/>
            </a:p>
          </p:txBody>
        </p:sp>
        <p:sp>
          <p:nvSpPr>
            <p:cNvPr id="30" name="Rectangle 14">
              <a:extLst>
                <a:ext uri="{FF2B5EF4-FFF2-40B4-BE49-F238E27FC236}">
                  <a16:creationId xmlns:a16="http://schemas.microsoft.com/office/drawing/2014/main" id="{F970A3F9-ECC1-442A-8AE4-780BE3C5BDED}"/>
                </a:ext>
              </a:extLst>
            </p:cNvPr>
            <p:cNvSpPr>
              <a:spLocks noChangeArrowheads="1"/>
            </p:cNvSpPr>
            <p:nvPr/>
          </p:nvSpPr>
          <p:spPr bwMode="auto">
            <a:xfrm>
              <a:off x="2478" y="851"/>
              <a:ext cx="10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11</a:t>
              </a:r>
              <a:endParaRPr lang="en-US" altLang="en-US"/>
            </a:p>
          </p:txBody>
        </p:sp>
        <p:sp>
          <p:nvSpPr>
            <p:cNvPr id="31" name="Rectangle 15">
              <a:extLst>
                <a:ext uri="{FF2B5EF4-FFF2-40B4-BE49-F238E27FC236}">
                  <a16:creationId xmlns:a16="http://schemas.microsoft.com/office/drawing/2014/main" id="{E2201A53-7B0D-4237-9CBE-3F0C172CC0C2}"/>
                </a:ext>
              </a:extLst>
            </p:cNvPr>
            <p:cNvSpPr>
              <a:spLocks noChangeArrowheads="1"/>
            </p:cNvSpPr>
            <p:nvPr/>
          </p:nvSpPr>
          <p:spPr bwMode="auto">
            <a:xfrm>
              <a:off x="2478" y="982"/>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24</a:t>
              </a:r>
              <a:endParaRPr lang="en-US" altLang="en-US"/>
            </a:p>
          </p:txBody>
        </p:sp>
        <p:sp>
          <p:nvSpPr>
            <p:cNvPr id="32" name="Rectangle 16">
              <a:extLst>
                <a:ext uri="{FF2B5EF4-FFF2-40B4-BE49-F238E27FC236}">
                  <a16:creationId xmlns:a16="http://schemas.microsoft.com/office/drawing/2014/main" id="{7EBA4C64-3490-4982-9A40-84A734B31D06}"/>
                </a:ext>
              </a:extLst>
            </p:cNvPr>
            <p:cNvSpPr>
              <a:spLocks noChangeArrowheads="1"/>
            </p:cNvSpPr>
            <p:nvPr/>
          </p:nvSpPr>
          <p:spPr bwMode="auto">
            <a:xfrm>
              <a:off x="2478" y="1114"/>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25</a:t>
              </a:r>
              <a:endParaRPr lang="en-US" altLang="en-US"/>
            </a:p>
          </p:txBody>
        </p:sp>
        <p:sp>
          <p:nvSpPr>
            <p:cNvPr id="33" name="Rectangle 17">
              <a:extLst>
                <a:ext uri="{FF2B5EF4-FFF2-40B4-BE49-F238E27FC236}">
                  <a16:creationId xmlns:a16="http://schemas.microsoft.com/office/drawing/2014/main" id="{6AC52B3C-F150-4513-9884-021403B1AABF}"/>
                </a:ext>
              </a:extLst>
            </p:cNvPr>
            <p:cNvSpPr>
              <a:spLocks noChangeArrowheads="1"/>
            </p:cNvSpPr>
            <p:nvPr/>
          </p:nvSpPr>
          <p:spPr bwMode="auto">
            <a:xfrm>
              <a:off x="2478" y="1245"/>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25</a:t>
              </a:r>
              <a:endParaRPr lang="en-US" altLang="en-US"/>
            </a:p>
          </p:txBody>
        </p:sp>
        <p:sp>
          <p:nvSpPr>
            <p:cNvPr id="34" name="Rectangle 18">
              <a:extLst>
                <a:ext uri="{FF2B5EF4-FFF2-40B4-BE49-F238E27FC236}">
                  <a16:creationId xmlns:a16="http://schemas.microsoft.com/office/drawing/2014/main" id="{F41B5B2B-2907-4325-AE31-98CAE4EE2B9C}"/>
                </a:ext>
              </a:extLst>
            </p:cNvPr>
            <p:cNvSpPr>
              <a:spLocks noChangeArrowheads="1"/>
            </p:cNvSpPr>
            <p:nvPr/>
          </p:nvSpPr>
          <p:spPr bwMode="auto">
            <a:xfrm>
              <a:off x="2478" y="1377"/>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27</a:t>
              </a:r>
              <a:endParaRPr lang="en-US" altLang="en-US"/>
            </a:p>
          </p:txBody>
        </p:sp>
        <p:sp>
          <p:nvSpPr>
            <p:cNvPr id="35" name="Rectangle 19">
              <a:extLst>
                <a:ext uri="{FF2B5EF4-FFF2-40B4-BE49-F238E27FC236}">
                  <a16:creationId xmlns:a16="http://schemas.microsoft.com/office/drawing/2014/main" id="{AA8AA323-F006-4A28-97B3-CA629768A2B7}"/>
                </a:ext>
              </a:extLst>
            </p:cNvPr>
            <p:cNvSpPr>
              <a:spLocks noChangeArrowheads="1"/>
            </p:cNvSpPr>
            <p:nvPr/>
          </p:nvSpPr>
          <p:spPr bwMode="auto">
            <a:xfrm>
              <a:off x="2340" y="1509"/>
              <a:ext cx="2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27.95</a:t>
              </a:r>
              <a:endParaRPr lang="en-US" altLang="en-US"/>
            </a:p>
          </p:txBody>
        </p:sp>
        <p:sp>
          <p:nvSpPr>
            <p:cNvPr id="36" name="Rectangle 20">
              <a:extLst>
                <a:ext uri="{FF2B5EF4-FFF2-40B4-BE49-F238E27FC236}">
                  <a16:creationId xmlns:a16="http://schemas.microsoft.com/office/drawing/2014/main" id="{538C4F6A-7A2F-4FA1-84FA-66CA51E9EE0B}"/>
                </a:ext>
              </a:extLst>
            </p:cNvPr>
            <p:cNvSpPr>
              <a:spLocks noChangeArrowheads="1"/>
            </p:cNvSpPr>
            <p:nvPr/>
          </p:nvSpPr>
          <p:spPr bwMode="auto">
            <a:xfrm>
              <a:off x="1091" y="1640"/>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Bin2</a:t>
              </a:r>
              <a:endParaRPr lang="en-US" altLang="en-US"/>
            </a:p>
          </p:txBody>
        </p:sp>
        <p:sp>
          <p:nvSpPr>
            <p:cNvPr id="37" name="Rectangle 21">
              <a:extLst>
                <a:ext uri="{FF2B5EF4-FFF2-40B4-BE49-F238E27FC236}">
                  <a16:creationId xmlns:a16="http://schemas.microsoft.com/office/drawing/2014/main" id="{B0642482-3BCF-4BBC-ADE1-EEDEEAF5EF81}"/>
                </a:ext>
              </a:extLst>
            </p:cNvPr>
            <p:cNvSpPr>
              <a:spLocks noChangeArrowheads="1"/>
            </p:cNvSpPr>
            <p:nvPr/>
          </p:nvSpPr>
          <p:spPr bwMode="auto">
            <a:xfrm>
              <a:off x="2478" y="1640"/>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28</a:t>
              </a:r>
              <a:endParaRPr lang="en-US" altLang="en-US"/>
            </a:p>
          </p:txBody>
        </p:sp>
        <p:sp>
          <p:nvSpPr>
            <p:cNvPr id="38" name="Rectangle 22">
              <a:extLst>
                <a:ext uri="{FF2B5EF4-FFF2-40B4-BE49-F238E27FC236}">
                  <a16:creationId xmlns:a16="http://schemas.microsoft.com/office/drawing/2014/main" id="{CF6F589B-AB56-45F7-9FDE-1883DDCBA796}"/>
                </a:ext>
              </a:extLst>
            </p:cNvPr>
            <p:cNvSpPr>
              <a:spLocks noChangeArrowheads="1"/>
            </p:cNvSpPr>
            <p:nvPr/>
          </p:nvSpPr>
          <p:spPr bwMode="auto">
            <a:xfrm>
              <a:off x="2478" y="1772"/>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28</a:t>
              </a:r>
              <a:endParaRPr lang="en-US" altLang="en-US"/>
            </a:p>
          </p:txBody>
        </p:sp>
        <p:sp>
          <p:nvSpPr>
            <p:cNvPr id="39" name="Rectangle 23">
              <a:extLst>
                <a:ext uri="{FF2B5EF4-FFF2-40B4-BE49-F238E27FC236}">
                  <a16:creationId xmlns:a16="http://schemas.microsoft.com/office/drawing/2014/main" id="{FDDE8C23-5D7F-4796-805E-387D338ABA4C}"/>
                </a:ext>
              </a:extLst>
            </p:cNvPr>
            <p:cNvSpPr>
              <a:spLocks noChangeArrowheads="1"/>
            </p:cNvSpPr>
            <p:nvPr/>
          </p:nvSpPr>
          <p:spPr bwMode="auto">
            <a:xfrm>
              <a:off x="2478" y="1903"/>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29</a:t>
              </a:r>
              <a:endParaRPr lang="en-US" altLang="en-US"/>
            </a:p>
          </p:txBody>
        </p:sp>
        <p:sp>
          <p:nvSpPr>
            <p:cNvPr id="40" name="Rectangle 24">
              <a:extLst>
                <a:ext uri="{FF2B5EF4-FFF2-40B4-BE49-F238E27FC236}">
                  <a16:creationId xmlns:a16="http://schemas.microsoft.com/office/drawing/2014/main" id="{F635C086-B461-4DA7-AC44-D84268135EC3}"/>
                </a:ext>
              </a:extLst>
            </p:cNvPr>
            <p:cNvSpPr>
              <a:spLocks noChangeArrowheads="1"/>
            </p:cNvSpPr>
            <p:nvPr/>
          </p:nvSpPr>
          <p:spPr bwMode="auto">
            <a:xfrm>
              <a:off x="2478" y="2035"/>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29</a:t>
              </a:r>
              <a:endParaRPr lang="en-US" altLang="en-US"/>
            </a:p>
          </p:txBody>
        </p:sp>
        <p:sp>
          <p:nvSpPr>
            <p:cNvPr id="41" name="Rectangle 25">
              <a:extLst>
                <a:ext uri="{FF2B5EF4-FFF2-40B4-BE49-F238E27FC236}">
                  <a16:creationId xmlns:a16="http://schemas.microsoft.com/office/drawing/2014/main" id="{40B24313-CA26-49A5-A635-AA1E952C199F}"/>
                </a:ext>
              </a:extLst>
            </p:cNvPr>
            <p:cNvSpPr>
              <a:spLocks noChangeArrowheads="1"/>
            </p:cNvSpPr>
            <p:nvPr/>
          </p:nvSpPr>
          <p:spPr bwMode="auto">
            <a:xfrm>
              <a:off x="2478" y="2166"/>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33</a:t>
              </a:r>
              <a:endParaRPr lang="en-US" altLang="en-US"/>
            </a:p>
          </p:txBody>
        </p:sp>
        <p:sp>
          <p:nvSpPr>
            <p:cNvPr id="42" name="Rectangle 26">
              <a:extLst>
                <a:ext uri="{FF2B5EF4-FFF2-40B4-BE49-F238E27FC236}">
                  <a16:creationId xmlns:a16="http://schemas.microsoft.com/office/drawing/2014/main" id="{EFEFBA22-4B77-498C-AA94-5EBEF37B1693}"/>
                </a:ext>
              </a:extLst>
            </p:cNvPr>
            <p:cNvSpPr>
              <a:spLocks noChangeArrowheads="1"/>
            </p:cNvSpPr>
            <p:nvPr/>
          </p:nvSpPr>
          <p:spPr bwMode="auto">
            <a:xfrm>
              <a:off x="2478" y="2298"/>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38</a:t>
              </a:r>
              <a:endParaRPr lang="en-US" altLang="en-US"/>
            </a:p>
          </p:txBody>
        </p:sp>
        <p:sp>
          <p:nvSpPr>
            <p:cNvPr id="43" name="Rectangle 27">
              <a:extLst>
                <a:ext uri="{FF2B5EF4-FFF2-40B4-BE49-F238E27FC236}">
                  <a16:creationId xmlns:a16="http://schemas.microsoft.com/office/drawing/2014/main" id="{151F2294-2DD2-4AC0-AFCD-36951104A698}"/>
                </a:ext>
              </a:extLst>
            </p:cNvPr>
            <p:cNvSpPr>
              <a:spLocks noChangeArrowheads="1"/>
            </p:cNvSpPr>
            <p:nvPr/>
          </p:nvSpPr>
          <p:spPr bwMode="auto">
            <a:xfrm>
              <a:off x="2478" y="2430"/>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38</a:t>
              </a:r>
              <a:endParaRPr lang="en-US" altLang="en-US"/>
            </a:p>
          </p:txBody>
        </p:sp>
        <p:sp>
          <p:nvSpPr>
            <p:cNvPr id="44" name="Rectangle 28">
              <a:extLst>
                <a:ext uri="{FF2B5EF4-FFF2-40B4-BE49-F238E27FC236}">
                  <a16:creationId xmlns:a16="http://schemas.microsoft.com/office/drawing/2014/main" id="{CC1DF2BA-99CB-4F72-A95F-0531A7414F6C}"/>
                </a:ext>
              </a:extLst>
            </p:cNvPr>
            <p:cNvSpPr>
              <a:spLocks noChangeArrowheads="1"/>
            </p:cNvSpPr>
            <p:nvPr/>
          </p:nvSpPr>
          <p:spPr bwMode="auto">
            <a:xfrm>
              <a:off x="1091" y="2561"/>
              <a:ext cx="2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Bin 3</a:t>
              </a:r>
              <a:endParaRPr lang="en-US" altLang="en-US"/>
            </a:p>
          </p:txBody>
        </p:sp>
        <p:sp>
          <p:nvSpPr>
            <p:cNvPr id="45" name="Rectangle 29">
              <a:extLst>
                <a:ext uri="{FF2B5EF4-FFF2-40B4-BE49-F238E27FC236}">
                  <a16:creationId xmlns:a16="http://schemas.microsoft.com/office/drawing/2014/main" id="{59B7B079-1D94-43EE-8464-B81A6C83CCDA}"/>
                </a:ext>
              </a:extLst>
            </p:cNvPr>
            <p:cNvSpPr>
              <a:spLocks noChangeArrowheads="1"/>
            </p:cNvSpPr>
            <p:nvPr/>
          </p:nvSpPr>
          <p:spPr bwMode="auto">
            <a:xfrm>
              <a:off x="2478" y="2561"/>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39</a:t>
              </a:r>
              <a:endParaRPr lang="en-US" altLang="en-US"/>
            </a:p>
          </p:txBody>
        </p:sp>
        <p:sp>
          <p:nvSpPr>
            <p:cNvPr id="46" name="Rectangle 30">
              <a:extLst>
                <a:ext uri="{FF2B5EF4-FFF2-40B4-BE49-F238E27FC236}">
                  <a16:creationId xmlns:a16="http://schemas.microsoft.com/office/drawing/2014/main" id="{AFCDD61F-AB4C-430E-81E0-04545D3BB16C}"/>
                </a:ext>
              </a:extLst>
            </p:cNvPr>
            <p:cNvSpPr>
              <a:spLocks noChangeArrowheads="1"/>
            </p:cNvSpPr>
            <p:nvPr/>
          </p:nvSpPr>
          <p:spPr bwMode="auto">
            <a:xfrm>
              <a:off x="2478" y="2693"/>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41</a:t>
              </a:r>
              <a:endParaRPr lang="en-US" altLang="en-US"/>
            </a:p>
          </p:txBody>
        </p:sp>
        <p:sp>
          <p:nvSpPr>
            <p:cNvPr id="47" name="Rectangle 31">
              <a:extLst>
                <a:ext uri="{FF2B5EF4-FFF2-40B4-BE49-F238E27FC236}">
                  <a16:creationId xmlns:a16="http://schemas.microsoft.com/office/drawing/2014/main" id="{AA4E7726-3832-43DC-A5CB-CBD968898D37}"/>
                </a:ext>
              </a:extLst>
            </p:cNvPr>
            <p:cNvSpPr>
              <a:spLocks noChangeArrowheads="1"/>
            </p:cNvSpPr>
            <p:nvPr/>
          </p:nvSpPr>
          <p:spPr bwMode="auto">
            <a:xfrm>
              <a:off x="2478" y="2824"/>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47</a:t>
              </a:r>
              <a:endParaRPr lang="en-US" altLang="en-US"/>
            </a:p>
          </p:txBody>
        </p:sp>
        <p:sp>
          <p:nvSpPr>
            <p:cNvPr id="48" name="Rectangle 32">
              <a:extLst>
                <a:ext uri="{FF2B5EF4-FFF2-40B4-BE49-F238E27FC236}">
                  <a16:creationId xmlns:a16="http://schemas.microsoft.com/office/drawing/2014/main" id="{DCE17DEF-B7F7-4F83-8593-E11549F10656}"/>
                </a:ext>
              </a:extLst>
            </p:cNvPr>
            <p:cNvSpPr>
              <a:spLocks noChangeArrowheads="1"/>
            </p:cNvSpPr>
            <p:nvPr/>
          </p:nvSpPr>
          <p:spPr bwMode="auto">
            <a:xfrm>
              <a:off x="2478" y="2956"/>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47</a:t>
              </a:r>
              <a:endParaRPr lang="en-US" altLang="en-US"/>
            </a:p>
          </p:txBody>
        </p:sp>
        <p:sp>
          <p:nvSpPr>
            <p:cNvPr id="49" name="Rectangle 33">
              <a:extLst>
                <a:ext uri="{FF2B5EF4-FFF2-40B4-BE49-F238E27FC236}">
                  <a16:creationId xmlns:a16="http://schemas.microsoft.com/office/drawing/2014/main" id="{0F003651-14B2-48B1-9BDA-09AFECDBDAA1}"/>
                </a:ext>
              </a:extLst>
            </p:cNvPr>
            <p:cNvSpPr>
              <a:spLocks noChangeArrowheads="1"/>
            </p:cNvSpPr>
            <p:nvPr/>
          </p:nvSpPr>
          <p:spPr bwMode="auto">
            <a:xfrm>
              <a:off x="2478" y="3087"/>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48</a:t>
              </a:r>
              <a:endParaRPr lang="en-US" altLang="en-US"/>
            </a:p>
          </p:txBody>
        </p:sp>
        <p:sp>
          <p:nvSpPr>
            <p:cNvPr id="50" name="Line 34">
              <a:extLst>
                <a:ext uri="{FF2B5EF4-FFF2-40B4-BE49-F238E27FC236}">
                  <a16:creationId xmlns:a16="http://schemas.microsoft.com/office/drawing/2014/main" id="{FB373E93-1977-4B7F-8B9F-D90135AA3F43}"/>
                </a:ext>
              </a:extLst>
            </p:cNvPr>
            <p:cNvSpPr>
              <a:spLocks noChangeShapeType="1"/>
            </p:cNvSpPr>
            <p:nvPr/>
          </p:nvSpPr>
          <p:spPr bwMode="auto">
            <a:xfrm>
              <a:off x="1067" y="307"/>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35">
              <a:extLst>
                <a:ext uri="{FF2B5EF4-FFF2-40B4-BE49-F238E27FC236}">
                  <a16:creationId xmlns:a16="http://schemas.microsoft.com/office/drawing/2014/main" id="{07921580-77D8-4F47-829A-2EB521C3C266}"/>
                </a:ext>
              </a:extLst>
            </p:cNvPr>
            <p:cNvSpPr>
              <a:spLocks noChangeArrowheads="1"/>
            </p:cNvSpPr>
            <p:nvPr/>
          </p:nvSpPr>
          <p:spPr bwMode="auto">
            <a:xfrm>
              <a:off x="1067" y="307"/>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36">
              <a:extLst>
                <a:ext uri="{FF2B5EF4-FFF2-40B4-BE49-F238E27FC236}">
                  <a16:creationId xmlns:a16="http://schemas.microsoft.com/office/drawing/2014/main" id="{83EE3A9F-E91C-4936-BBA8-35DB7667F98B}"/>
                </a:ext>
              </a:extLst>
            </p:cNvPr>
            <p:cNvSpPr>
              <a:spLocks noChangeShapeType="1"/>
            </p:cNvSpPr>
            <p:nvPr/>
          </p:nvSpPr>
          <p:spPr bwMode="auto">
            <a:xfrm>
              <a:off x="1547" y="175"/>
              <a:ext cx="0" cy="132"/>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37">
              <a:extLst>
                <a:ext uri="{FF2B5EF4-FFF2-40B4-BE49-F238E27FC236}">
                  <a16:creationId xmlns:a16="http://schemas.microsoft.com/office/drawing/2014/main" id="{3248E50C-EEEF-4F7C-B639-885B61142BDE}"/>
                </a:ext>
              </a:extLst>
            </p:cNvPr>
            <p:cNvSpPr>
              <a:spLocks noChangeArrowheads="1"/>
            </p:cNvSpPr>
            <p:nvPr/>
          </p:nvSpPr>
          <p:spPr bwMode="auto">
            <a:xfrm>
              <a:off x="1547" y="175"/>
              <a:ext cx="6" cy="13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38">
              <a:extLst>
                <a:ext uri="{FF2B5EF4-FFF2-40B4-BE49-F238E27FC236}">
                  <a16:creationId xmlns:a16="http://schemas.microsoft.com/office/drawing/2014/main" id="{E7F3563F-AE6F-42EB-BA6D-A1698BE79CB3}"/>
                </a:ext>
              </a:extLst>
            </p:cNvPr>
            <p:cNvSpPr>
              <a:spLocks noChangeShapeType="1"/>
            </p:cNvSpPr>
            <p:nvPr/>
          </p:nvSpPr>
          <p:spPr bwMode="auto">
            <a:xfrm>
              <a:off x="1553" y="307"/>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39">
              <a:extLst>
                <a:ext uri="{FF2B5EF4-FFF2-40B4-BE49-F238E27FC236}">
                  <a16:creationId xmlns:a16="http://schemas.microsoft.com/office/drawing/2014/main" id="{5F9D5D5F-63ED-43D5-9A23-9E377E98AF25}"/>
                </a:ext>
              </a:extLst>
            </p:cNvPr>
            <p:cNvSpPr>
              <a:spLocks noChangeArrowheads="1"/>
            </p:cNvSpPr>
            <p:nvPr/>
          </p:nvSpPr>
          <p:spPr bwMode="auto">
            <a:xfrm>
              <a:off x="1553" y="307"/>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Line 40">
              <a:extLst>
                <a:ext uri="{FF2B5EF4-FFF2-40B4-BE49-F238E27FC236}">
                  <a16:creationId xmlns:a16="http://schemas.microsoft.com/office/drawing/2014/main" id="{AA2BBD0F-5CA7-45C3-8506-9384D2F6ED55}"/>
                </a:ext>
              </a:extLst>
            </p:cNvPr>
            <p:cNvSpPr>
              <a:spLocks noChangeShapeType="1"/>
            </p:cNvSpPr>
            <p:nvPr/>
          </p:nvSpPr>
          <p:spPr bwMode="auto">
            <a:xfrm>
              <a:off x="2604" y="175"/>
              <a:ext cx="0" cy="132"/>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41">
              <a:extLst>
                <a:ext uri="{FF2B5EF4-FFF2-40B4-BE49-F238E27FC236}">
                  <a16:creationId xmlns:a16="http://schemas.microsoft.com/office/drawing/2014/main" id="{139ED439-D5AB-49FC-B850-CF357EF08138}"/>
                </a:ext>
              </a:extLst>
            </p:cNvPr>
            <p:cNvSpPr>
              <a:spLocks noChangeArrowheads="1"/>
            </p:cNvSpPr>
            <p:nvPr/>
          </p:nvSpPr>
          <p:spPr bwMode="auto">
            <a:xfrm>
              <a:off x="2604" y="175"/>
              <a:ext cx="6" cy="13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ne 42">
              <a:extLst>
                <a:ext uri="{FF2B5EF4-FFF2-40B4-BE49-F238E27FC236}">
                  <a16:creationId xmlns:a16="http://schemas.microsoft.com/office/drawing/2014/main" id="{859E4868-E65A-4854-80E5-4DDBAF537292}"/>
                </a:ext>
              </a:extLst>
            </p:cNvPr>
            <p:cNvSpPr>
              <a:spLocks noChangeShapeType="1"/>
            </p:cNvSpPr>
            <p:nvPr/>
          </p:nvSpPr>
          <p:spPr bwMode="auto">
            <a:xfrm>
              <a:off x="1067" y="438"/>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43">
              <a:extLst>
                <a:ext uri="{FF2B5EF4-FFF2-40B4-BE49-F238E27FC236}">
                  <a16:creationId xmlns:a16="http://schemas.microsoft.com/office/drawing/2014/main" id="{0C7164B4-7A9E-4B1B-BCC4-EC582CAC0947}"/>
                </a:ext>
              </a:extLst>
            </p:cNvPr>
            <p:cNvSpPr>
              <a:spLocks noChangeArrowheads="1"/>
            </p:cNvSpPr>
            <p:nvPr/>
          </p:nvSpPr>
          <p:spPr bwMode="auto">
            <a:xfrm>
              <a:off x="1067" y="438"/>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44">
              <a:extLst>
                <a:ext uri="{FF2B5EF4-FFF2-40B4-BE49-F238E27FC236}">
                  <a16:creationId xmlns:a16="http://schemas.microsoft.com/office/drawing/2014/main" id="{70183889-9DA1-4494-AD61-369A77AF0526}"/>
                </a:ext>
              </a:extLst>
            </p:cNvPr>
            <p:cNvSpPr>
              <a:spLocks noChangeShapeType="1"/>
            </p:cNvSpPr>
            <p:nvPr/>
          </p:nvSpPr>
          <p:spPr bwMode="auto">
            <a:xfrm>
              <a:off x="1553" y="438"/>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45">
              <a:extLst>
                <a:ext uri="{FF2B5EF4-FFF2-40B4-BE49-F238E27FC236}">
                  <a16:creationId xmlns:a16="http://schemas.microsoft.com/office/drawing/2014/main" id="{DBE5310B-60E0-40B4-98B8-E4749BFFD122}"/>
                </a:ext>
              </a:extLst>
            </p:cNvPr>
            <p:cNvSpPr>
              <a:spLocks noChangeArrowheads="1"/>
            </p:cNvSpPr>
            <p:nvPr/>
          </p:nvSpPr>
          <p:spPr bwMode="auto">
            <a:xfrm>
              <a:off x="1553" y="438"/>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46">
              <a:extLst>
                <a:ext uri="{FF2B5EF4-FFF2-40B4-BE49-F238E27FC236}">
                  <a16:creationId xmlns:a16="http://schemas.microsoft.com/office/drawing/2014/main" id="{942C2C66-6822-42B5-87D8-E5AFF3C28640}"/>
                </a:ext>
              </a:extLst>
            </p:cNvPr>
            <p:cNvSpPr>
              <a:spLocks noChangeShapeType="1"/>
            </p:cNvSpPr>
            <p:nvPr/>
          </p:nvSpPr>
          <p:spPr bwMode="auto">
            <a:xfrm>
              <a:off x="1067" y="570"/>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47">
              <a:extLst>
                <a:ext uri="{FF2B5EF4-FFF2-40B4-BE49-F238E27FC236}">
                  <a16:creationId xmlns:a16="http://schemas.microsoft.com/office/drawing/2014/main" id="{3D76FD81-0BB1-4290-BB9B-E74E76E6C738}"/>
                </a:ext>
              </a:extLst>
            </p:cNvPr>
            <p:cNvSpPr>
              <a:spLocks noChangeArrowheads="1"/>
            </p:cNvSpPr>
            <p:nvPr/>
          </p:nvSpPr>
          <p:spPr bwMode="auto">
            <a:xfrm>
              <a:off x="1067" y="570"/>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48">
              <a:extLst>
                <a:ext uri="{FF2B5EF4-FFF2-40B4-BE49-F238E27FC236}">
                  <a16:creationId xmlns:a16="http://schemas.microsoft.com/office/drawing/2014/main" id="{D641D6AC-CFF7-48D5-9FA4-81A0D52144B4}"/>
                </a:ext>
              </a:extLst>
            </p:cNvPr>
            <p:cNvSpPr>
              <a:spLocks noChangeShapeType="1"/>
            </p:cNvSpPr>
            <p:nvPr/>
          </p:nvSpPr>
          <p:spPr bwMode="auto">
            <a:xfrm>
              <a:off x="1553" y="570"/>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49">
              <a:extLst>
                <a:ext uri="{FF2B5EF4-FFF2-40B4-BE49-F238E27FC236}">
                  <a16:creationId xmlns:a16="http://schemas.microsoft.com/office/drawing/2014/main" id="{6E7ED678-C7D3-4B7A-941D-D503745100FF}"/>
                </a:ext>
              </a:extLst>
            </p:cNvPr>
            <p:cNvSpPr>
              <a:spLocks noChangeArrowheads="1"/>
            </p:cNvSpPr>
            <p:nvPr/>
          </p:nvSpPr>
          <p:spPr bwMode="auto">
            <a:xfrm>
              <a:off x="1553" y="570"/>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50">
              <a:extLst>
                <a:ext uri="{FF2B5EF4-FFF2-40B4-BE49-F238E27FC236}">
                  <a16:creationId xmlns:a16="http://schemas.microsoft.com/office/drawing/2014/main" id="{DD02F7CA-26E4-4977-8690-FABBB1414157}"/>
                </a:ext>
              </a:extLst>
            </p:cNvPr>
            <p:cNvSpPr>
              <a:spLocks noChangeShapeType="1"/>
            </p:cNvSpPr>
            <p:nvPr/>
          </p:nvSpPr>
          <p:spPr bwMode="auto">
            <a:xfrm>
              <a:off x="1067" y="701"/>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51">
              <a:extLst>
                <a:ext uri="{FF2B5EF4-FFF2-40B4-BE49-F238E27FC236}">
                  <a16:creationId xmlns:a16="http://schemas.microsoft.com/office/drawing/2014/main" id="{13BEE6DF-4D84-4906-88D1-D6953C7E9B0A}"/>
                </a:ext>
              </a:extLst>
            </p:cNvPr>
            <p:cNvSpPr>
              <a:spLocks noChangeArrowheads="1"/>
            </p:cNvSpPr>
            <p:nvPr/>
          </p:nvSpPr>
          <p:spPr bwMode="auto">
            <a:xfrm>
              <a:off x="1067" y="701"/>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52">
              <a:extLst>
                <a:ext uri="{FF2B5EF4-FFF2-40B4-BE49-F238E27FC236}">
                  <a16:creationId xmlns:a16="http://schemas.microsoft.com/office/drawing/2014/main" id="{CE514A28-D211-4EB2-9C7F-01B2DE78EC15}"/>
                </a:ext>
              </a:extLst>
            </p:cNvPr>
            <p:cNvSpPr>
              <a:spLocks noChangeShapeType="1"/>
            </p:cNvSpPr>
            <p:nvPr/>
          </p:nvSpPr>
          <p:spPr bwMode="auto">
            <a:xfrm>
              <a:off x="1553" y="701"/>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53">
              <a:extLst>
                <a:ext uri="{FF2B5EF4-FFF2-40B4-BE49-F238E27FC236}">
                  <a16:creationId xmlns:a16="http://schemas.microsoft.com/office/drawing/2014/main" id="{4359E2E5-D11D-4B6A-AD3B-06A29F55BE0A}"/>
                </a:ext>
              </a:extLst>
            </p:cNvPr>
            <p:cNvSpPr>
              <a:spLocks noChangeArrowheads="1"/>
            </p:cNvSpPr>
            <p:nvPr/>
          </p:nvSpPr>
          <p:spPr bwMode="auto">
            <a:xfrm>
              <a:off x="1553" y="701"/>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Line 54">
              <a:extLst>
                <a:ext uri="{FF2B5EF4-FFF2-40B4-BE49-F238E27FC236}">
                  <a16:creationId xmlns:a16="http://schemas.microsoft.com/office/drawing/2014/main" id="{0767FD05-AFED-47A2-B893-9F44E39689D9}"/>
                </a:ext>
              </a:extLst>
            </p:cNvPr>
            <p:cNvSpPr>
              <a:spLocks noChangeShapeType="1"/>
            </p:cNvSpPr>
            <p:nvPr/>
          </p:nvSpPr>
          <p:spPr bwMode="auto">
            <a:xfrm>
              <a:off x="1067" y="833"/>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55">
              <a:extLst>
                <a:ext uri="{FF2B5EF4-FFF2-40B4-BE49-F238E27FC236}">
                  <a16:creationId xmlns:a16="http://schemas.microsoft.com/office/drawing/2014/main" id="{71FEA986-B9A4-4A35-8561-948BB215D562}"/>
                </a:ext>
              </a:extLst>
            </p:cNvPr>
            <p:cNvSpPr>
              <a:spLocks noChangeArrowheads="1"/>
            </p:cNvSpPr>
            <p:nvPr/>
          </p:nvSpPr>
          <p:spPr bwMode="auto">
            <a:xfrm>
              <a:off x="1067" y="833"/>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56">
              <a:extLst>
                <a:ext uri="{FF2B5EF4-FFF2-40B4-BE49-F238E27FC236}">
                  <a16:creationId xmlns:a16="http://schemas.microsoft.com/office/drawing/2014/main" id="{D942BD33-38BB-42C4-942C-CA63F97A6AC2}"/>
                </a:ext>
              </a:extLst>
            </p:cNvPr>
            <p:cNvSpPr>
              <a:spLocks noChangeShapeType="1"/>
            </p:cNvSpPr>
            <p:nvPr/>
          </p:nvSpPr>
          <p:spPr bwMode="auto">
            <a:xfrm>
              <a:off x="1553" y="833"/>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57">
              <a:extLst>
                <a:ext uri="{FF2B5EF4-FFF2-40B4-BE49-F238E27FC236}">
                  <a16:creationId xmlns:a16="http://schemas.microsoft.com/office/drawing/2014/main" id="{40CAA7D4-3F37-4436-A474-C9C80EFAC590}"/>
                </a:ext>
              </a:extLst>
            </p:cNvPr>
            <p:cNvSpPr>
              <a:spLocks noChangeArrowheads="1"/>
            </p:cNvSpPr>
            <p:nvPr/>
          </p:nvSpPr>
          <p:spPr bwMode="auto">
            <a:xfrm>
              <a:off x="1553" y="833"/>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58">
              <a:extLst>
                <a:ext uri="{FF2B5EF4-FFF2-40B4-BE49-F238E27FC236}">
                  <a16:creationId xmlns:a16="http://schemas.microsoft.com/office/drawing/2014/main" id="{CD6953C3-5672-41C8-B28D-FCADA19037B2}"/>
                </a:ext>
              </a:extLst>
            </p:cNvPr>
            <p:cNvSpPr>
              <a:spLocks noChangeShapeType="1"/>
            </p:cNvSpPr>
            <p:nvPr/>
          </p:nvSpPr>
          <p:spPr bwMode="auto">
            <a:xfrm>
              <a:off x="1067" y="964"/>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59">
              <a:extLst>
                <a:ext uri="{FF2B5EF4-FFF2-40B4-BE49-F238E27FC236}">
                  <a16:creationId xmlns:a16="http://schemas.microsoft.com/office/drawing/2014/main" id="{BB0CA17A-7C33-4A85-BA3F-FE6A75461B1A}"/>
                </a:ext>
              </a:extLst>
            </p:cNvPr>
            <p:cNvSpPr>
              <a:spLocks noChangeArrowheads="1"/>
            </p:cNvSpPr>
            <p:nvPr/>
          </p:nvSpPr>
          <p:spPr bwMode="auto">
            <a:xfrm>
              <a:off x="1067" y="964"/>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60">
              <a:extLst>
                <a:ext uri="{FF2B5EF4-FFF2-40B4-BE49-F238E27FC236}">
                  <a16:creationId xmlns:a16="http://schemas.microsoft.com/office/drawing/2014/main" id="{0519EB86-8AA5-4A28-9D27-94B37AE27111}"/>
                </a:ext>
              </a:extLst>
            </p:cNvPr>
            <p:cNvSpPr>
              <a:spLocks noChangeShapeType="1"/>
            </p:cNvSpPr>
            <p:nvPr/>
          </p:nvSpPr>
          <p:spPr bwMode="auto">
            <a:xfrm>
              <a:off x="1553" y="964"/>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61">
              <a:extLst>
                <a:ext uri="{FF2B5EF4-FFF2-40B4-BE49-F238E27FC236}">
                  <a16:creationId xmlns:a16="http://schemas.microsoft.com/office/drawing/2014/main" id="{F0082A27-945C-4514-B257-E4F331040BD9}"/>
                </a:ext>
              </a:extLst>
            </p:cNvPr>
            <p:cNvSpPr>
              <a:spLocks noChangeArrowheads="1"/>
            </p:cNvSpPr>
            <p:nvPr/>
          </p:nvSpPr>
          <p:spPr bwMode="auto">
            <a:xfrm>
              <a:off x="1553" y="964"/>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62">
              <a:extLst>
                <a:ext uri="{FF2B5EF4-FFF2-40B4-BE49-F238E27FC236}">
                  <a16:creationId xmlns:a16="http://schemas.microsoft.com/office/drawing/2014/main" id="{73CFF32B-C800-42FB-B2CA-1EC4E99B765F}"/>
                </a:ext>
              </a:extLst>
            </p:cNvPr>
            <p:cNvSpPr>
              <a:spLocks noChangeShapeType="1"/>
            </p:cNvSpPr>
            <p:nvPr/>
          </p:nvSpPr>
          <p:spPr bwMode="auto">
            <a:xfrm>
              <a:off x="1067" y="1096"/>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63">
              <a:extLst>
                <a:ext uri="{FF2B5EF4-FFF2-40B4-BE49-F238E27FC236}">
                  <a16:creationId xmlns:a16="http://schemas.microsoft.com/office/drawing/2014/main" id="{D21946C6-BBA4-42A6-BF7E-9CD0B87FC0A5}"/>
                </a:ext>
              </a:extLst>
            </p:cNvPr>
            <p:cNvSpPr>
              <a:spLocks noChangeArrowheads="1"/>
            </p:cNvSpPr>
            <p:nvPr/>
          </p:nvSpPr>
          <p:spPr bwMode="auto">
            <a:xfrm>
              <a:off x="1067" y="1096"/>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Line 64">
              <a:extLst>
                <a:ext uri="{FF2B5EF4-FFF2-40B4-BE49-F238E27FC236}">
                  <a16:creationId xmlns:a16="http://schemas.microsoft.com/office/drawing/2014/main" id="{13A79113-45F1-4DEE-8434-E3B491A2701F}"/>
                </a:ext>
              </a:extLst>
            </p:cNvPr>
            <p:cNvSpPr>
              <a:spLocks noChangeShapeType="1"/>
            </p:cNvSpPr>
            <p:nvPr/>
          </p:nvSpPr>
          <p:spPr bwMode="auto">
            <a:xfrm>
              <a:off x="1553" y="1096"/>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65">
              <a:extLst>
                <a:ext uri="{FF2B5EF4-FFF2-40B4-BE49-F238E27FC236}">
                  <a16:creationId xmlns:a16="http://schemas.microsoft.com/office/drawing/2014/main" id="{BA2EA968-BEDF-4179-834C-9A185CB4D3DA}"/>
                </a:ext>
              </a:extLst>
            </p:cNvPr>
            <p:cNvSpPr>
              <a:spLocks noChangeArrowheads="1"/>
            </p:cNvSpPr>
            <p:nvPr/>
          </p:nvSpPr>
          <p:spPr bwMode="auto">
            <a:xfrm>
              <a:off x="1553" y="1096"/>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66">
              <a:extLst>
                <a:ext uri="{FF2B5EF4-FFF2-40B4-BE49-F238E27FC236}">
                  <a16:creationId xmlns:a16="http://schemas.microsoft.com/office/drawing/2014/main" id="{4FF3DA0D-BE62-4D73-967E-1CBB7C9D08C4}"/>
                </a:ext>
              </a:extLst>
            </p:cNvPr>
            <p:cNvSpPr>
              <a:spLocks noChangeShapeType="1"/>
            </p:cNvSpPr>
            <p:nvPr/>
          </p:nvSpPr>
          <p:spPr bwMode="auto">
            <a:xfrm>
              <a:off x="1067" y="1228"/>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67">
              <a:extLst>
                <a:ext uri="{FF2B5EF4-FFF2-40B4-BE49-F238E27FC236}">
                  <a16:creationId xmlns:a16="http://schemas.microsoft.com/office/drawing/2014/main" id="{099CE910-C4BE-4017-9ED5-4EE55715969F}"/>
                </a:ext>
              </a:extLst>
            </p:cNvPr>
            <p:cNvSpPr>
              <a:spLocks noChangeArrowheads="1"/>
            </p:cNvSpPr>
            <p:nvPr/>
          </p:nvSpPr>
          <p:spPr bwMode="auto">
            <a:xfrm>
              <a:off x="1067" y="1228"/>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Line 68">
              <a:extLst>
                <a:ext uri="{FF2B5EF4-FFF2-40B4-BE49-F238E27FC236}">
                  <a16:creationId xmlns:a16="http://schemas.microsoft.com/office/drawing/2014/main" id="{C7670035-87AF-426E-B3EF-B1F79AEB76AB}"/>
                </a:ext>
              </a:extLst>
            </p:cNvPr>
            <p:cNvSpPr>
              <a:spLocks noChangeShapeType="1"/>
            </p:cNvSpPr>
            <p:nvPr/>
          </p:nvSpPr>
          <p:spPr bwMode="auto">
            <a:xfrm>
              <a:off x="1553" y="1228"/>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69">
              <a:extLst>
                <a:ext uri="{FF2B5EF4-FFF2-40B4-BE49-F238E27FC236}">
                  <a16:creationId xmlns:a16="http://schemas.microsoft.com/office/drawing/2014/main" id="{283498CB-E675-48BF-A8F3-E08787D0FA74}"/>
                </a:ext>
              </a:extLst>
            </p:cNvPr>
            <p:cNvSpPr>
              <a:spLocks noChangeArrowheads="1"/>
            </p:cNvSpPr>
            <p:nvPr/>
          </p:nvSpPr>
          <p:spPr bwMode="auto">
            <a:xfrm>
              <a:off x="1553" y="1228"/>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Line 70">
              <a:extLst>
                <a:ext uri="{FF2B5EF4-FFF2-40B4-BE49-F238E27FC236}">
                  <a16:creationId xmlns:a16="http://schemas.microsoft.com/office/drawing/2014/main" id="{5095DE94-B6B3-4B4D-BD6B-F0A4F056F93C}"/>
                </a:ext>
              </a:extLst>
            </p:cNvPr>
            <p:cNvSpPr>
              <a:spLocks noChangeShapeType="1"/>
            </p:cNvSpPr>
            <p:nvPr/>
          </p:nvSpPr>
          <p:spPr bwMode="auto">
            <a:xfrm>
              <a:off x="1067" y="1359"/>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71">
              <a:extLst>
                <a:ext uri="{FF2B5EF4-FFF2-40B4-BE49-F238E27FC236}">
                  <a16:creationId xmlns:a16="http://schemas.microsoft.com/office/drawing/2014/main" id="{1BA4C365-0238-48CF-8FEA-937CA3DC14DD}"/>
                </a:ext>
              </a:extLst>
            </p:cNvPr>
            <p:cNvSpPr>
              <a:spLocks noChangeArrowheads="1"/>
            </p:cNvSpPr>
            <p:nvPr/>
          </p:nvSpPr>
          <p:spPr bwMode="auto">
            <a:xfrm>
              <a:off x="1067" y="1359"/>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72">
              <a:extLst>
                <a:ext uri="{FF2B5EF4-FFF2-40B4-BE49-F238E27FC236}">
                  <a16:creationId xmlns:a16="http://schemas.microsoft.com/office/drawing/2014/main" id="{AEA63EE4-89EA-488E-8B38-E5AB8E201D4F}"/>
                </a:ext>
              </a:extLst>
            </p:cNvPr>
            <p:cNvSpPr>
              <a:spLocks noChangeShapeType="1"/>
            </p:cNvSpPr>
            <p:nvPr/>
          </p:nvSpPr>
          <p:spPr bwMode="auto">
            <a:xfrm>
              <a:off x="1553" y="1359"/>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73">
              <a:extLst>
                <a:ext uri="{FF2B5EF4-FFF2-40B4-BE49-F238E27FC236}">
                  <a16:creationId xmlns:a16="http://schemas.microsoft.com/office/drawing/2014/main" id="{CFDB9B43-F99F-49F7-8CCD-94BF5FF4235B}"/>
                </a:ext>
              </a:extLst>
            </p:cNvPr>
            <p:cNvSpPr>
              <a:spLocks noChangeArrowheads="1"/>
            </p:cNvSpPr>
            <p:nvPr/>
          </p:nvSpPr>
          <p:spPr bwMode="auto">
            <a:xfrm>
              <a:off x="1553" y="1359"/>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74">
              <a:extLst>
                <a:ext uri="{FF2B5EF4-FFF2-40B4-BE49-F238E27FC236}">
                  <a16:creationId xmlns:a16="http://schemas.microsoft.com/office/drawing/2014/main" id="{DCFB9E1E-027C-4092-9093-7730D8FD319F}"/>
                </a:ext>
              </a:extLst>
            </p:cNvPr>
            <p:cNvSpPr>
              <a:spLocks noChangeShapeType="1"/>
            </p:cNvSpPr>
            <p:nvPr/>
          </p:nvSpPr>
          <p:spPr bwMode="auto">
            <a:xfrm>
              <a:off x="1067" y="1491"/>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75">
              <a:extLst>
                <a:ext uri="{FF2B5EF4-FFF2-40B4-BE49-F238E27FC236}">
                  <a16:creationId xmlns:a16="http://schemas.microsoft.com/office/drawing/2014/main" id="{6BD8A781-7F4B-40C4-8E7B-0EF86F2C6ABE}"/>
                </a:ext>
              </a:extLst>
            </p:cNvPr>
            <p:cNvSpPr>
              <a:spLocks noChangeArrowheads="1"/>
            </p:cNvSpPr>
            <p:nvPr/>
          </p:nvSpPr>
          <p:spPr bwMode="auto">
            <a:xfrm>
              <a:off x="1067" y="1491"/>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76">
              <a:extLst>
                <a:ext uri="{FF2B5EF4-FFF2-40B4-BE49-F238E27FC236}">
                  <a16:creationId xmlns:a16="http://schemas.microsoft.com/office/drawing/2014/main" id="{BBC9B3C6-A4F1-48C9-BEA6-1148BF3950F8}"/>
                </a:ext>
              </a:extLst>
            </p:cNvPr>
            <p:cNvSpPr>
              <a:spLocks noChangeShapeType="1"/>
            </p:cNvSpPr>
            <p:nvPr/>
          </p:nvSpPr>
          <p:spPr bwMode="auto">
            <a:xfrm>
              <a:off x="1553" y="1491"/>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77">
              <a:extLst>
                <a:ext uri="{FF2B5EF4-FFF2-40B4-BE49-F238E27FC236}">
                  <a16:creationId xmlns:a16="http://schemas.microsoft.com/office/drawing/2014/main" id="{A4F8DB6F-E408-44C5-9662-A1D5D08844E9}"/>
                </a:ext>
              </a:extLst>
            </p:cNvPr>
            <p:cNvSpPr>
              <a:spLocks noChangeArrowheads="1"/>
            </p:cNvSpPr>
            <p:nvPr/>
          </p:nvSpPr>
          <p:spPr bwMode="auto">
            <a:xfrm>
              <a:off x="1553" y="1491"/>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Line 78">
              <a:extLst>
                <a:ext uri="{FF2B5EF4-FFF2-40B4-BE49-F238E27FC236}">
                  <a16:creationId xmlns:a16="http://schemas.microsoft.com/office/drawing/2014/main" id="{6DF67442-F085-40D7-9526-DBDA2DD08826}"/>
                </a:ext>
              </a:extLst>
            </p:cNvPr>
            <p:cNvSpPr>
              <a:spLocks noChangeShapeType="1"/>
            </p:cNvSpPr>
            <p:nvPr/>
          </p:nvSpPr>
          <p:spPr bwMode="auto">
            <a:xfrm>
              <a:off x="1067" y="1622"/>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79">
              <a:extLst>
                <a:ext uri="{FF2B5EF4-FFF2-40B4-BE49-F238E27FC236}">
                  <a16:creationId xmlns:a16="http://schemas.microsoft.com/office/drawing/2014/main" id="{5ED78BB9-5C1C-4551-A530-E1CE00485C3B}"/>
                </a:ext>
              </a:extLst>
            </p:cNvPr>
            <p:cNvSpPr>
              <a:spLocks noChangeArrowheads="1"/>
            </p:cNvSpPr>
            <p:nvPr/>
          </p:nvSpPr>
          <p:spPr bwMode="auto">
            <a:xfrm>
              <a:off x="1067" y="1622"/>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80">
              <a:extLst>
                <a:ext uri="{FF2B5EF4-FFF2-40B4-BE49-F238E27FC236}">
                  <a16:creationId xmlns:a16="http://schemas.microsoft.com/office/drawing/2014/main" id="{CCCD2109-98F2-4693-BF44-69E385AED04A}"/>
                </a:ext>
              </a:extLst>
            </p:cNvPr>
            <p:cNvSpPr>
              <a:spLocks noChangeShapeType="1"/>
            </p:cNvSpPr>
            <p:nvPr/>
          </p:nvSpPr>
          <p:spPr bwMode="auto">
            <a:xfrm>
              <a:off x="1553" y="1622"/>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81">
              <a:extLst>
                <a:ext uri="{FF2B5EF4-FFF2-40B4-BE49-F238E27FC236}">
                  <a16:creationId xmlns:a16="http://schemas.microsoft.com/office/drawing/2014/main" id="{92423B6B-2273-47B7-8007-75B99E771C21}"/>
                </a:ext>
              </a:extLst>
            </p:cNvPr>
            <p:cNvSpPr>
              <a:spLocks noChangeArrowheads="1"/>
            </p:cNvSpPr>
            <p:nvPr/>
          </p:nvSpPr>
          <p:spPr bwMode="auto">
            <a:xfrm>
              <a:off x="1553" y="1622"/>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82">
              <a:extLst>
                <a:ext uri="{FF2B5EF4-FFF2-40B4-BE49-F238E27FC236}">
                  <a16:creationId xmlns:a16="http://schemas.microsoft.com/office/drawing/2014/main" id="{11010709-571C-4E20-8901-93D2305F4F49}"/>
                </a:ext>
              </a:extLst>
            </p:cNvPr>
            <p:cNvSpPr>
              <a:spLocks noChangeShapeType="1"/>
            </p:cNvSpPr>
            <p:nvPr/>
          </p:nvSpPr>
          <p:spPr bwMode="auto">
            <a:xfrm>
              <a:off x="1067" y="1754"/>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83">
              <a:extLst>
                <a:ext uri="{FF2B5EF4-FFF2-40B4-BE49-F238E27FC236}">
                  <a16:creationId xmlns:a16="http://schemas.microsoft.com/office/drawing/2014/main" id="{78076FD7-8A12-4E39-AC86-BD506BCA834E}"/>
                </a:ext>
              </a:extLst>
            </p:cNvPr>
            <p:cNvSpPr>
              <a:spLocks noChangeArrowheads="1"/>
            </p:cNvSpPr>
            <p:nvPr/>
          </p:nvSpPr>
          <p:spPr bwMode="auto">
            <a:xfrm>
              <a:off x="1067" y="1754"/>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Line 84">
              <a:extLst>
                <a:ext uri="{FF2B5EF4-FFF2-40B4-BE49-F238E27FC236}">
                  <a16:creationId xmlns:a16="http://schemas.microsoft.com/office/drawing/2014/main" id="{C65F7226-B8A6-453F-A27C-325FEEFE5530}"/>
                </a:ext>
              </a:extLst>
            </p:cNvPr>
            <p:cNvSpPr>
              <a:spLocks noChangeShapeType="1"/>
            </p:cNvSpPr>
            <p:nvPr/>
          </p:nvSpPr>
          <p:spPr bwMode="auto">
            <a:xfrm>
              <a:off x="1553" y="1754"/>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5">
              <a:extLst>
                <a:ext uri="{FF2B5EF4-FFF2-40B4-BE49-F238E27FC236}">
                  <a16:creationId xmlns:a16="http://schemas.microsoft.com/office/drawing/2014/main" id="{85137875-95CC-4DC9-806E-1DFD5BBA920E}"/>
                </a:ext>
              </a:extLst>
            </p:cNvPr>
            <p:cNvSpPr>
              <a:spLocks noChangeArrowheads="1"/>
            </p:cNvSpPr>
            <p:nvPr/>
          </p:nvSpPr>
          <p:spPr bwMode="auto">
            <a:xfrm>
              <a:off x="1553" y="1754"/>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Line 86">
              <a:extLst>
                <a:ext uri="{FF2B5EF4-FFF2-40B4-BE49-F238E27FC236}">
                  <a16:creationId xmlns:a16="http://schemas.microsoft.com/office/drawing/2014/main" id="{E90A667F-A095-454D-B48B-756792E6BF18}"/>
                </a:ext>
              </a:extLst>
            </p:cNvPr>
            <p:cNvSpPr>
              <a:spLocks noChangeShapeType="1"/>
            </p:cNvSpPr>
            <p:nvPr/>
          </p:nvSpPr>
          <p:spPr bwMode="auto">
            <a:xfrm>
              <a:off x="1067" y="1885"/>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7">
              <a:extLst>
                <a:ext uri="{FF2B5EF4-FFF2-40B4-BE49-F238E27FC236}">
                  <a16:creationId xmlns:a16="http://schemas.microsoft.com/office/drawing/2014/main" id="{FCD14CD1-DD2E-4239-9731-8EBD85A78772}"/>
                </a:ext>
              </a:extLst>
            </p:cNvPr>
            <p:cNvSpPr>
              <a:spLocks noChangeArrowheads="1"/>
            </p:cNvSpPr>
            <p:nvPr/>
          </p:nvSpPr>
          <p:spPr bwMode="auto">
            <a:xfrm>
              <a:off x="1067" y="1885"/>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88">
              <a:extLst>
                <a:ext uri="{FF2B5EF4-FFF2-40B4-BE49-F238E27FC236}">
                  <a16:creationId xmlns:a16="http://schemas.microsoft.com/office/drawing/2014/main" id="{131CB5C6-0CF5-46B1-835F-B9F5DBF49D4D}"/>
                </a:ext>
              </a:extLst>
            </p:cNvPr>
            <p:cNvSpPr>
              <a:spLocks noChangeShapeType="1"/>
            </p:cNvSpPr>
            <p:nvPr/>
          </p:nvSpPr>
          <p:spPr bwMode="auto">
            <a:xfrm>
              <a:off x="1553" y="1885"/>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9">
              <a:extLst>
                <a:ext uri="{FF2B5EF4-FFF2-40B4-BE49-F238E27FC236}">
                  <a16:creationId xmlns:a16="http://schemas.microsoft.com/office/drawing/2014/main" id="{C87216FE-D3AF-42BD-8889-FE87C6B0E7B6}"/>
                </a:ext>
              </a:extLst>
            </p:cNvPr>
            <p:cNvSpPr>
              <a:spLocks noChangeArrowheads="1"/>
            </p:cNvSpPr>
            <p:nvPr/>
          </p:nvSpPr>
          <p:spPr bwMode="auto">
            <a:xfrm>
              <a:off x="1553" y="1885"/>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90">
              <a:extLst>
                <a:ext uri="{FF2B5EF4-FFF2-40B4-BE49-F238E27FC236}">
                  <a16:creationId xmlns:a16="http://schemas.microsoft.com/office/drawing/2014/main" id="{62906260-F027-4B72-B4BB-DAD34BCE134B}"/>
                </a:ext>
              </a:extLst>
            </p:cNvPr>
            <p:cNvSpPr>
              <a:spLocks noChangeShapeType="1"/>
            </p:cNvSpPr>
            <p:nvPr/>
          </p:nvSpPr>
          <p:spPr bwMode="auto">
            <a:xfrm>
              <a:off x="1067" y="2017"/>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1">
              <a:extLst>
                <a:ext uri="{FF2B5EF4-FFF2-40B4-BE49-F238E27FC236}">
                  <a16:creationId xmlns:a16="http://schemas.microsoft.com/office/drawing/2014/main" id="{040CE7A6-D165-489B-9CC4-648D765E83E4}"/>
                </a:ext>
              </a:extLst>
            </p:cNvPr>
            <p:cNvSpPr>
              <a:spLocks noChangeArrowheads="1"/>
            </p:cNvSpPr>
            <p:nvPr/>
          </p:nvSpPr>
          <p:spPr bwMode="auto">
            <a:xfrm>
              <a:off x="1067" y="2017"/>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92">
              <a:extLst>
                <a:ext uri="{FF2B5EF4-FFF2-40B4-BE49-F238E27FC236}">
                  <a16:creationId xmlns:a16="http://schemas.microsoft.com/office/drawing/2014/main" id="{3A007DF6-29FD-40C8-BA3F-5FD919AB7AB3}"/>
                </a:ext>
              </a:extLst>
            </p:cNvPr>
            <p:cNvSpPr>
              <a:spLocks noChangeShapeType="1"/>
            </p:cNvSpPr>
            <p:nvPr/>
          </p:nvSpPr>
          <p:spPr bwMode="auto">
            <a:xfrm>
              <a:off x="1553" y="2017"/>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3">
              <a:extLst>
                <a:ext uri="{FF2B5EF4-FFF2-40B4-BE49-F238E27FC236}">
                  <a16:creationId xmlns:a16="http://schemas.microsoft.com/office/drawing/2014/main" id="{51EA9D53-A669-47C8-87CF-EB340711E3E6}"/>
                </a:ext>
              </a:extLst>
            </p:cNvPr>
            <p:cNvSpPr>
              <a:spLocks noChangeArrowheads="1"/>
            </p:cNvSpPr>
            <p:nvPr/>
          </p:nvSpPr>
          <p:spPr bwMode="auto">
            <a:xfrm>
              <a:off x="1553" y="2017"/>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Line 94">
              <a:extLst>
                <a:ext uri="{FF2B5EF4-FFF2-40B4-BE49-F238E27FC236}">
                  <a16:creationId xmlns:a16="http://schemas.microsoft.com/office/drawing/2014/main" id="{E743FB76-7E91-4B46-B2C8-A2126197581E}"/>
                </a:ext>
              </a:extLst>
            </p:cNvPr>
            <p:cNvSpPr>
              <a:spLocks noChangeShapeType="1"/>
            </p:cNvSpPr>
            <p:nvPr/>
          </p:nvSpPr>
          <p:spPr bwMode="auto">
            <a:xfrm>
              <a:off x="1067" y="2148"/>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5">
              <a:extLst>
                <a:ext uri="{FF2B5EF4-FFF2-40B4-BE49-F238E27FC236}">
                  <a16:creationId xmlns:a16="http://schemas.microsoft.com/office/drawing/2014/main" id="{393AC3A8-F5F7-4816-923C-DDC4225F6E5C}"/>
                </a:ext>
              </a:extLst>
            </p:cNvPr>
            <p:cNvSpPr>
              <a:spLocks noChangeArrowheads="1"/>
            </p:cNvSpPr>
            <p:nvPr/>
          </p:nvSpPr>
          <p:spPr bwMode="auto">
            <a:xfrm>
              <a:off x="1067" y="2148"/>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96">
              <a:extLst>
                <a:ext uri="{FF2B5EF4-FFF2-40B4-BE49-F238E27FC236}">
                  <a16:creationId xmlns:a16="http://schemas.microsoft.com/office/drawing/2014/main" id="{E8FF123D-DD79-4599-B823-E9EB8C0DC99F}"/>
                </a:ext>
              </a:extLst>
            </p:cNvPr>
            <p:cNvSpPr>
              <a:spLocks noChangeShapeType="1"/>
            </p:cNvSpPr>
            <p:nvPr/>
          </p:nvSpPr>
          <p:spPr bwMode="auto">
            <a:xfrm>
              <a:off x="1553" y="2148"/>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7">
              <a:extLst>
                <a:ext uri="{FF2B5EF4-FFF2-40B4-BE49-F238E27FC236}">
                  <a16:creationId xmlns:a16="http://schemas.microsoft.com/office/drawing/2014/main" id="{ED23DA0F-3D51-4293-86CE-82A47B0A2022}"/>
                </a:ext>
              </a:extLst>
            </p:cNvPr>
            <p:cNvSpPr>
              <a:spLocks noChangeArrowheads="1"/>
            </p:cNvSpPr>
            <p:nvPr/>
          </p:nvSpPr>
          <p:spPr bwMode="auto">
            <a:xfrm>
              <a:off x="1553" y="2148"/>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98">
              <a:extLst>
                <a:ext uri="{FF2B5EF4-FFF2-40B4-BE49-F238E27FC236}">
                  <a16:creationId xmlns:a16="http://schemas.microsoft.com/office/drawing/2014/main" id="{2C1A190D-ABC6-4927-838A-3508A4210F7B}"/>
                </a:ext>
              </a:extLst>
            </p:cNvPr>
            <p:cNvSpPr>
              <a:spLocks noChangeShapeType="1"/>
            </p:cNvSpPr>
            <p:nvPr/>
          </p:nvSpPr>
          <p:spPr bwMode="auto">
            <a:xfrm>
              <a:off x="1067" y="2280"/>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9">
              <a:extLst>
                <a:ext uri="{FF2B5EF4-FFF2-40B4-BE49-F238E27FC236}">
                  <a16:creationId xmlns:a16="http://schemas.microsoft.com/office/drawing/2014/main" id="{AAA0BD7E-FD05-45A3-BC0F-D813969F7FF9}"/>
                </a:ext>
              </a:extLst>
            </p:cNvPr>
            <p:cNvSpPr>
              <a:spLocks noChangeArrowheads="1"/>
            </p:cNvSpPr>
            <p:nvPr/>
          </p:nvSpPr>
          <p:spPr bwMode="auto">
            <a:xfrm>
              <a:off x="1067" y="2280"/>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100">
              <a:extLst>
                <a:ext uri="{FF2B5EF4-FFF2-40B4-BE49-F238E27FC236}">
                  <a16:creationId xmlns:a16="http://schemas.microsoft.com/office/drawing/2014/main" id="{2D750BC9-3900-4AAC-ABC0-139BFFC9F455}"/>
                </a:ext>
              </a:extLst>
            </p:cNvPr>
            <p:cNvSpPr>
              <a:spLocks noChangeShapeType="1"/>
            </p:cNvSpPr>
            <p:nvPr/>
          </p:nvSpPr>
          <p:spPr bwMode="auto">
            <a:xfrm>
              <a:off x="1553" y="2280"/>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1">
              <a:extLst>
                <a:ext uri="{FF2B5EF4-FFF2-40B4-BE49-F238E27FC236}">
                  <a16:creationId xmlns:a16="http://schemas.microsoft.com/office/drawing/2014/main" id="{6509D9E5-8CEF-45AF-8A5D-52E06D89375D}"/>
                </a:ext>
              </a:extLst>
            </p:cNvPr>
            <p:cNvSpPr>
              <a:spLocks noChangeArrowheads="1"/>
            </p:cNvSpPr>
            <p:nvPr/>
          </p:nvSpPr>
          <p:spPr bwMode="auto">
            <a:xfrm>
              <a:off x="1553" y="2280"/>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102">
              <a:extLst>
                <a:ext uri="{FF2B5EF4-FFF2-40B4-BE49-F238E27FC236}">
                  <a16:creationId xmlns:a16="http://schemas.microsoft.com/office/drawing/2014/main" id="{89B57CC1-8FDD-4FC8-8FCF-57BAFE05C4F7}"/>
                </a:ext>
              </a:extLst>
            </p:cNvPr>
            <p:cNvSpPr>
              <a:spLocks noChangeShapeType="1"/>
            </p:cNvSpPr>
            <p:nvPr/>
          </p:nvSpPr>
          <p:spPr bwMode="auto">
            <a:xfrm>
              <a:off x="1067" y="2412"/>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3">
              <a:extLst>
                <a:ext uri="{FF2B5EF4-FFF2-40B4-BE49-F238E27FC236}">
                  <a16:creationId xmlns:a16="http://schemas.microsoft.com/office/drawing/2014/main" id="{1A54C13D-FF26-46C4-B350-04CA97E05CE3}"/>
                </a:ext>
              </a:extLst>
            </p:cNvPr>
            <p:cNvSpPr>
              <a:spLocks noChangeArrowheads="1"/>
            </p:cNvSpPr>
            <p:nvPr/>
          </p:nvSpPr>
          <p:spPr bwMode="auto">
            <a:xfrm>
              <a:off x="1067" y="2412"/>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Line 104">
              <a:extLst>
                <a:ext uri="{FF2B5EF4-FFF2-40B4-BE49-F238E27FC236}">
                  <a16:creationId xmlns:a16="http://schemas.microsoft.com/office/drawing/2014/main" id="{B37129A2-FFF8-4A93-8198-D68E541DF5FD}"/>
                </a:ext>
              </a:extLst>
            </p:cNvPr>
            <p:cNvSpPr>
              <a:spLocks noChangeShapeType="1"/>
            </p:cNvSpPr>
            <p:nvPr/>
          </p:nvSpPr>
          <p:spPr bwMode="auto">
            <a:xfrm>
              <a:off x="1553" y="2412"/>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5">
              <a:extLst>
                <a:ext uri="{FF2B5EF4-FFF2-40B4-BE49-F238E27FC236}">
                  <a16:creationId xmlns:a16="http://schemas.microsoft.com/office/drawing/2014/main" id="{D97C0279-6B01-4432-B4C9-23F372DD9222}"/>
                </a:ext>
              </a:extLst>
            </p:cNvPr>
            <p:cNvSpPr>
              <a:spLocks noChangeArrowheads="1"/>
            </p:cNvSpPr>
            <p:nvPr/>
          </p:nvSpPr>
          <p:spPr bwMode="auto">
            <a:xfrm>
              <a:off x="1553" y="2412"/>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Line 106">
              <a:extLst>
                <a:ext uri="{FF2B5EF4-FFF2-40B4-BE49-F238E27FC236}">
                  <a16:creationId xmlns:a16="http://schemas.microsoft.com/office/drawing/2014/main" id="{D199FE65-244C-4E7F-96E9-4EF0B527513F}"/>
                </a:ext>
              </a:extLst>
            </p:cNvPr>
            <p:cNvSpPr>
              <a:spLocks noChangeShapeType="1"/>
            </p:cNvSpPr>
            <p:nvPr/>
          </p:nvSpPr>
          <p:spPr bwMode="auto">
            <a:xfrm>
              <a:off x="1067" y="2543"/>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7">
              <a:extLst>
                <a:ext uri="{FF2B5EF4-FFF2-40B4-BE49-F238E27FC236}">
                  <a16:creationId xmlns:a16="http://schemas.microsoft.com/office/drawing/2014/main" id="{95E0A504-1655-45D0-936F-E8EB68C87C88}"/>
                </a:ext>
              </a:extLst>
            </p:cNvPr>
            <p:cNvSpPr>
              <a:spLocks noChangeArrowheads="1"/>
            </p:cNvSpPr>
            <p:nvPr/>
          </p:nvSpPr>
          <p:spPr bwMode="auto">
            <a:xfrm>
              <a:off x="1067" y="2543"/>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08">
              <a:extLst>
                <a:ext uri="{FF2B5EF4-FFF2-40B4-BE49-F238E27FC236}">
                  <a16:creationId xmlns:a16="http://schemas.microsoft.com/office/drawing/2014/main" id="{4F3AC1A9-D2F8-4743-8694-1875358AA28C}"/>
                </a:ext>
              </a:extLst>
            </p:cNvPr>
            <p:cNvSpPr>
              <a:spLocks noChangeShapeType="1"/>
            </p:cNvSpPr>
            <p:nvPr/>
          </p:nvSpPr>
          <p:spPr bwMode="auto">
            <a:xfrm>
              <a:off x="1553" y="2543"/>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9">
              <a:extLst>
                <a:ext uri="{FF2B5EF4-FFF2-40B4-BE49-F238E27FC236}">
                  <a16:creationId xmlns:a16="http://schemas.microsoft.com/office/drawing/2014/main" id="{10E391A9-E444-4E6B-B65F-E390E2D71D2C}"/>
                </a:ext>
              </a:extLst>
            </p:cNvPr>
            <p:cNvSpPr>
              <a:spLocks noChangeArrowheads="1"/>
            </p:cNvSpPr>
            <p:nvPr/>
          </p:nvSpPr>
          <p:spPr bwMode="auto">
            <a:xfrm>
              <a:off x="1553" y="2543"/>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110">
              <a:extLst>
                <a:ext uri="{FF2B5EF4-FFF2-40B4-BE49-F238E27FC236}">
                  <a16:creationId xmlns:a16="http://schemas.microsoft.com/office/drawing/2014/main" id="{7B4ABB13-F306-4704-BF9F-867AA712A13D}"/>
                </a:ext>
              </a:extLst>
            </p:cNvPr>
            <p:cNvSpPr>
              <a:spLocks noChangeShapeType="1"/>
            </p:cNvSpPr>
            <p:nvPr/>
          </p:nvSpPr>
          <p:spPr bwMode="auto">
            <a:xfrm>
              <a:off x="1067" y="2675"/>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1">
              <a:extLst>
                <a:ext uri="{FF2B5EF4-FFF2-40B4-BE49-F238E27FC236}">
                  <a16:creationId xmlns:a16="http://schemas.microsoft.com/office/drawing/2014/main" id="{AB254CDB-BCAC-4148-8673-5F238CF89E33}"/>
                </a:ext>
              </a:extLst>
            </p:cNvPr>
            <p:cNvSpPr>
              <a:spLocks noChangeArrowheads="1"/>
            </p:cNvSpPr>
            <p:nvPr/>
          </p:nvSpPr>
          <p:spPr bwMode="auto">
            <a:xfrm>
              <a:off x="1067" y="2675"/>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112">
              <a:extLst>
                <a:ext uri="{FF2B5EF4-FFF2-40B4-BE49-F238E27FC236}">
                  <a16:creationId xmlns:a16="http://schemas.microsoft.com/office/drawing/2014/main" id="{600BAC97-3DA0-47B7-BA70-8F1705910784}"/>
                </a:ext>
              </a:extLst>
            </p:cNvPr>
            <p:cNvSpPr>
              <a:spLocks noChangeShapeType="1"/>
            </p:cNvSpPr>
            <p:nvPr/>
          </p:nvSpPr>
          <p:spPr bwMode="auto">
            <a:xfrm>
              <a:off x="1553" y="2675"/>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3">
              <a:extLst>
                <a:ext uri="{FF2B5EF4-FFF2-40B4-BE49-F238E27FC236}">
                  <a16:creationId xmlns:a16="http://schemas.microsoft.com/office/drawing/2014/main" id="{AB0DB62E-E9B6-4FCE-8FE0-D6214FFA6455}"/>
                </a:ext>
              </a:extLst>
            </p:cNvPr>
            <p:cNvSpPr>
              <a:spLocks noChangeArrowheads="1"/>
            </p:cNvSpPr>
            <p:nvPr/>
          </p:nvSpPr>
          <p:spPr bwMode="auto">
            <a:xfrm>
              <a:off x="1553" y="2675"/>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114">
              <a:extLst>
                <a:ext uri="{FF2B5EF4-FFF2-40B4-BE49-F238E27FC236}">
                  <a16:creationId xmlns:a16="http://schemas.microsoft.com/office/drawing/2014/main" id="{80DA7029-C9C4-41D1-93F2-6F63C8DC3E76}"/>
                </a:ext>
              </a:extLst>
            </p:cNvPr>
            <p:cNvSpPr>
              <a:spLocks noChangeShapeType="1"/>
            </p:cNvSpPr>
            <p:nvPr/>
          </p:nvSpPr>
          <p:spPr bwMode="auto">
            <a:xfrm>
              <a:off x="1067" y="2806"/>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5">
              <a:extLst>
                <a:ext uri="{FF2B5EF4-FFF2-40B4-BE49-F238E27FC236}">
                  <a16:creationId xmlns:a16="http://schemas.microsoft.com/office/drawing/2014/main" id="{28D57E48-FFBC-4968-8EB1-58361DEB8901}"/>
                </a:ext>
              </a:extLst>
            </p:cNvPr>
            <p:cNvSpPr>
              <a:spLocks noChangeArrowheads="1"/>
            </p:cNvSpPr>
            <p:nvPr/>
          </p:nvSpPr>
          <p:spPr bwMode="auto">
            <a:xfrm>
              <a:off x="1067" y="2806"/>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116">
              <a:extLst>
                <a:ext uri="{FF2B5EF4-FFF2-40B4-BE49-F238E27FC236}">
                  <a16:creationId xmlns:a16="http://schemas.microsoft.com/office/drawing/2014/main" id="{CE3008CF-3014-41BD-BCA9-4CA5EB420007}"/>
                </a:ext>
              </a:extLst>
            </p:cNvPr>
            <p:cNvSpPr>
              <a:spLocks noChangeShapeType="1"/>
            </p:cNvSpPr>
            <p:nvPr/>
          </p:nvSpPr>
          <p:spPr bwMode="auto">
            <a:xfrm>
              <a:off x="1553" y="2806"/>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7">
              <a:extLst>
                <a:ext uri="{FF2B5EF4-FFF2-40B4-BE49-F238E27FC236}">
                  <a16:creationId xmlns:a16="http://schemas.microsoft.com/office/drawing/2014/main" id="{08A8A519-F5C8-4A73-9690-A62599652704}"/>
                </a:ext>
              </a:extLst>
            </p:cNvPr>
            <p:cNvSpPr>
              <a:spLocks noChangeArrowheads="1"/>
            </p:cNvSpPr>
            <p:nvPr/>
          </p:nvSpPr>
          <p:spPr bwMode="auto">
            <a:xfrm>
              <a:off x="1553" y="2806"/>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118">
              <a:extLst>
                <a:ext uri="{FF2B5EF4-FFF2-40B4-BE49-F238E27FC236}">
                  <a16:creationId xmlns:a16="http://schemas.microsoft.com/office/drawing/2014/main" id="{0030DAA0-C252-493B-B2A4-B37DC8F48699}"/>
                </a:ext>
              </a:extLst>
            </p:cNvPr>
            <p:cNvSpPr>
              <a:spLocks noChangeShapeType="1"/>
            </p:cNvSpPr>
            <p:nvPr/>
          </p:nvSpPr>
          <p:spPr bwMode="auto">
            <a:xfrm>
              <a:off x="1067" y="2938"/>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9">
              <a:extLst>
                <a:ext uri="{FF2B5EF4-FFF2-40B4-BE49-F238E27FC236}">
                  <a16:creationId xmlns:a16="http://schemas.microsoft.com/office/drawing/2014/main" id="{DBD387C6-00E2-4F70-8EE5-9672BCCFFE9D}"/>
                </a:ext>
              </a:extLst>
            </p:cNvPr>
            <p:cNvSpPr>
              <a:spLocks noChangeArrowheads="1"/>
            </p:cNvSpPr>
            <p:nvPr/>
          </p:nvSpPr>
          <p:spPr bwMode="auto">
            <a:xfrm>
              <a:off x="1067" y="2938"/>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120">
              <a:extLst>
                <a:ext uri="{FF2B5EF4-FFF2-40B4-BE49-F238E27FC236}">
                  <a16:creationId xmlns:a16="http://schemas.microsoft.com/office/drawing/2014/main" id="{A0CA0844-434F-4989-966D-411886049672}"/>
                </a:ext>
              </a:extLst>
            </p:cNvPr>
            <p:cNvSpPr>
              <a:spLocks noChangeShapeType="1"/>
            </p:cNvSpPr>
            <p:nvPr/>
          </p:nvSpPr>
          <p:spPr bwMode="auto">
            <a:xfrm>
              <a:off x="1553" y="2938"/>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1">
              <a:extLst>
                <a:ext uri="{FF2B5EF4-FFF2-40B4-BE49-F238E27FC236}">
                  <a16:creationId xmlns:a16="http://schemas.microsoft.com/office/drawing/2014/main" id="{BC9B01F3-F4DB-4A0A-A894-F14D76102C3D}"/>
                </a:ext>
              </a:extLst>
            </p:cNvPr>
            <p:cNvSpPr>
              <a:spLocks noChangeArrowheads="1"/>
            </p:cNvSpPr>
            <p:nvPr/>
          </p:nvSpPr>
          <p:spPr bwMode="auto">
            <a:xfrm>
              <a:off x="1553" y="2938"/>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122">
              <a:extLst>
                <a:ext uri="{FF2B5EF4-FFF2-40B4-BE49-F238E27FC236}">
                  <a16:creationId xmlns:a16="http://schemas.microsoft.com/office/drawing/2014/main" id="{6DB26F51-4546-4C5E-884A-0E853D218879}"/>
                </a:ext>
              </a:extLst>
            </p:cNvPr>
            <p:cNvSpPr>
              <a:spLocks noChangeShapeType="1"/>
            </p:cNvSpPr>
            <p:nvPr/>
          </p:nvSpPr>
          <p:spPr bwMode="auto">
            <a:xfrm>
              <a:off x="1067" y="3069"/>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3">
              <a:extLst>
                <a:ext uri="{FF2B5EF4-FFF2-40B4-BE49-F238E27FC236}">
                  <a16:creationId xmlns:a16="http://schemas.microsoft.com/office/drawing/2014/main" id="{B778D868-F84C-4C11-8908-EC1B5D2F3596}"/>
                </a:ext>
              </a:extLst>
            </p:cNvPr>
            <p:cNvSpPr>
              <a:spLocks noChangeArrowheads="1"/>
            </p:cNvSpPr>
            <p:nvPr/>
          </p:nvSpPr>
          <p:spPr bwMode="auto">
            <a:xfrm>
              <a:off x="1067" y="3069"/>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124">
              <a:extLst>
                <a:ext uri="{FF2B5EF4-FFF2-40B4-BE49-F238E27FC236}">
                  <a16:creationId xmlns:a16="http://schemas.microsoft.com/office/drawing/2014/main" id="{72BA14C1-B215-4EEB-BC6F-D72C241C88DC}"/>
                </a:ext>
              </a:extLst>
            </p:cNvPr>
            <p:cNvSpPr>
              <a:spLocks noChangeShapeType="1"/>
            </p:cNvSpPr>
            <p:nvPr/>
          </p:nvSpPr>
          <p:spPr bwMode="auto">
            <a:xfrm>
              <a:off x="1553" y="3069"/>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5">
              <a:extLst>
                <a:ext uri="{FF2B5EF4-FFF2-40B4-BE49-F238E27FC236}">
                  <a16:creationId xmlns:a16="http://schemas.microsoft.com/office/drawing/2014/main" id="{42212B70-150E-46DF-BDDB-F82FB92BCE2B}"/>
                </a:ext>
              </a:extLst>
            </p:cNvPr>
            <p:cNvSpPr>
              <a:spLocks noChangeArrowheads="1"/>
            </p:cNvSpPr>
            <p:nvPr/>
          </p:nvSpPr>
          <p:spPr bwMode="auto">
            <a:xfrm>
              <a:off x="1553" y="3069"/>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126">
              <a:extLst>
                <a:ext uri="{FF2B5EF4-FFF2-40B4-BE49-F238E27FC236}">
                  <a16:creationId xmlns:a16="http://schemas.microsoft.com/office/drawing/2014/main" id="{0D23543B-4813-412C-850E-5BAE94C85D14}"/>
                </a:ext>
              </a:extLst>
            </p:cNvPr>
            <p:cNvSpPr>
              <a:spLocks noChangeShapeType="1"/>
            </p:cNvSpPr>
            <p:nvPr/>
          </p:nvSpPr>
          <p:spPr bwMode="auto">
            <a:xfrm>
              <a:off x="1067" y="3201"/>
              <a:ext cx="48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7">
              <a:extLst>
                <a:ext uri="{FF2B5EF4-FFF2-40B4-BE49-F238E27FC236}">
                  <a16:creationId xmlns:a16="http://schemas.microsoft.com/office/drawing/2014/main" id="{237F9ED5-AE83-44CE-9CC1-AC2FE0D64EBD}"/>
                </a:ext>
              </a:extLst>
            </p:cNvPr>
            <p:cNvSpPr>
              <a:spLocks noChangeArrowheads="1"/>
            </p:cNvSpPr>
            <p:nvPr/>
          </p:nvSpPr>
          <p:spPr bwMode="auto">
            <a:xfrm>
              <a:off x="1067" y="3201"/>
              <a:ext cx="48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128">
              <a:extLst>
                <a:ext uri="{FF2B5EF4-FFF2-40B4-BE49-F238E27FC236}">
                  <a16:creationId xmlns:a16="http://schemas.microsoft.com/office/drawing/2014/main" id="{FF1795DD-A1DC-4BB0-B069-70BFDC43C0F6}"/>
                </a:ext>
              </a:extLst>
            </p:cNvPr>
            <p:cNvSpPr>
              <a:spLocks noChangeShapeType="1"/>
            </p:cNvSpPr>
            <p:nvPr/>
          </p:nvSpPr>
          <p:spPr bwMode="auto">
            <a:xfrm>
              <a:off x="1547" y="307"/>
              <a:ext cx="0" cy="29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9">
              <a:extLst>
                <a:ext uri="{FF2B5EF4-FFF2-40B4-BE49-F238E27FC236}">
                  <a16:creationId xmlns:a16="http://schemas.microsoft.com/office/drawing/2014/main" id="{32760B82-13C5-4D9F-94B0-AB673DC61024}"/>
                </a:ext>
              </a:extLst>
            </p:cNvPr>
            <p:cNvSpPr>
              <a:spLocks noChangeArrowheads="1"/>
            </p:cNvSpPr>
            <p:nvPr/>
          </p:nvSpPr>
          <p:spPr bwMode="auto">
            <a:xfrm>
              <a:off x="1547" y="307"/>
              <a:ext cx="6" cy="2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30">
              <a:extLst>
                <a:ext uri="{FF2B5EF4-FFF2-40B4-BE49-F238E27FC236}">
                  <a16:creationId xmlns:a16="http://schemas.microsoft.com/office/drawing/2014/main" id="{C5910E30-B48F-486F-A4D3-18FB58D1A112}"/>
                </a:ext>
              </a:extLst>
            </p:cNvPr>
            <p:cNvSpPr>
              <a:spLocks noChangeShapeType="1"/>
            </p:cNvSpPr>
            <p:nvPr/>
          </p:nvSpPr>
          <p:spPr bwMode="auto">
            <a:xfrm>
              <a:off x="1553" y="3201"/>
              <a:ext cx="10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1">
              <a:extLst>
                <a:ext uri="{FF2B5EF4-FFF2-40B4-BE49-F238E27FC236}">
                  <a16:creationId xmlns:a16="http://schemas.microsoft.com/office/drawing/2014/main" id="{BAC8056C-CA30-4E12-9D29-DF29D981851C}"/>
                </a:ext>
              </a:extLst>
            </p:cNvPr>
            <p:cNvSpPr>
              <a:spLocks noChangeArrowheads="1"/>
            </p:cNvSpPr>
            <p:nvPr/>
          </p:nvSpPr>
          <p:spPr bwMode="auto">
            <a:xfrm>
              <a:off x="1553" y="3201"/>
              <a:ext cx="10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32">
              <a:extLst>
                <a:ext uri="{FF2B5EF4-FFF2-40B4-BE49-F238E27FC236}">
                  <a16:creationId xmlns:a16="http://schemas.microsoft.com/office/drawing/2014/main" id="{47D87292-51B2-4DEA-AD59-C4817B4088A9}"/>
                </a:ext>
              </a:extLst>
            </p:cNvPr>
            <p:cNvSpPr>
              <a:spLocks noChangeShapeType="1"/>
            </p:cNvSpPr>
            <p:nvPr/>
          </p:nvSpPr>
          <p:spPr bwMode="auto">
            <a:xfrm>
              <a:off x="2604" y="313"/>
              <a:ext cx="0" cy="28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3">
              <a:extLst>
                <a:ext uri="{FF2B5EF4-FFF2-40B4-BE49-F238E27FC236}">
                  <a16:creationId xmlns:a16="http://schemas.microsoft.com/office/drawing/2014/main" id="{2ABBDA4A-50BF-4BFA-A3A9-00114A3E2961}"/>
                </a:ext>
              </a:extLst>
            </p:cNvPr>
            <p:cNvSpPr>
              <a:spLocks noChangeArrowheads="1"/>
            </p:cNvSpPr>
            <p:nvPr/>
          </p:nvSpPr>
          <p:spPr bwMode="auto">
            <a:xfrm>
              <a:off x="2604" y="313"/>
              <a:ext cx="6" cy="28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Line 134">
              <a:extLst>
                <a:ext uri="{FF2B5EF4-FFF2-40B4-BE49-F238E27FC236}">
                  <a16:creationId xmlns:a16="http://schemas.microsoft.com/office/drawing/2014/main" id="{831630B8-3AF1-466E-A038-2ADE06305CDF}"/>
                </a:ext>
              </a:extLst>
            </p:cNvPr>
            <p:cNvSpPr>
              <a:spLocks noChangeShapeType="1"/>
            </p:cNvSpPr>
            <p:nvPr/>
          </p:nvSpPr>
          <p:spPr bwMode="auto">
            <a:xfrm>
              <a:off x="1067" y="175"/>
              <a:ext cx="1" cy="3032"/>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5">
              <a:extLst>
                <a:ext uri="{FF2B5EF4-FFF2-40B4-BE49-F238E27FC236}">
                  <a16:creationId xmlns:a16="http://schemas.microsoft.com/office/drawing/2014/main" id="{97C90067-C1AC-4AE9-A7FC-E39E220D5C67}"/>
                </a:ext>
              </a:extLst>
            </p:cNvPr>
            <p:cNvSpPr>
              <a:spLocks noChangeArrowheads="1"/>
            </p:cNvSpPr>
            <p:nvPr/>
          </p:nvSpPr>
          <p:spPr bwMode="auto">
            <a:xfrm>
              <a:off x="1067" y="175"/>
              <a:ext cx="6" cy="30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Line 136">
              <a:extLst>
                <a:ext uri="{FF2B5EF4-FFF2-40B4-BE49-F238E27FC236}">
                  <a16:creationId xmlns:a16="http://schemas.microsoft.com/office/drawing/2014/main" id="{3DF0EB69-6652-43BD-A3F4-E832D6BFC252}"/>
                </a:ext>
              </a:extLst>
            </p:cNvPr>
            <p:cNvSpPr>
              <a:spLocks noChangeShapeType="1"/>
            </p:cNvSpPr>
            <p:nvPr/>
          </p:nvSpPr>
          <p:spPr bwMode="auto">
            <a:xfrm>
              <a:off x="1547" y="32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7">
              <a:extLst>
                <a:ext uri="{FF2B5EF4-FFF2-40B4-BE49-F238E27FC236}">
                  <a16:creationId xmlns:a16="http://schemas.microsoft.com/office/drawing/2014/main" id="{ED4C6F24-8D4D-41E2-8CE9-31104762C0F0}"/>
                </a:ext>
              </a:extLst>
            </p:cNvPr>
            <p:cNvSpPr>
              <a:spLocks noChangeArrowheads="1"/>
            </p:cNvSpPr>
            <p:nvPr/>
          </p:nvSpPr>
          <p:spPr bwMode="auto">
            <a:xfrm>
              <a:off x="1547" y="320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138">
              <a:extLst>
                <a:ext uri="{FF2B5EF4-FFF2-40B4-BE49-F238E27FC236}">
                  <a16:creationId xmlns:a16="http://schemas.microsoft.com/office/drawing/2014/main" id="{06710A34-1F09-4A56-83D3-E5D6668D3E48}"/>
                </a:ext>
              </a:extLst>
            </p:cNvPr>
            <p:cNvSpPr>
              <a:spLocks noChangeShapeType="1"/>
            </p:cNvSpPr>
            <p:nvPr/>
          </p:nvSpPr>
          <p:spPr bwMode="auto">
            <a:xfrm>
              <a:off x="2604" y="32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9">
              <a:extLst>
                <a:ext uri="{FF2B5EF4-FFF2-40B4-BE49-F238E27FC236}">
                  <a16:creationId xmlns:a16="http://schemas.microsoft.com/office/drawing/2014/main" id="{D8168199-CD77-42B5-8F1B-25D09B063875}"/>
                </a:ext>
              </a:extLst>
            </p:cNvPr>
            <p:cNvSpPr>
              <a:spLocks noChangeArrowheads="1"/>
            </p:cNvSpPr>
            <p:nvPr/>
          </p:nvSpPr>
          <p:spPr bwMode="auto">
            <a:xfrm>
              <a:off x="2604" y="320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Line 140">
              <a:extLst>
                <a:ext uri="{FF2B5EF4-FFF2-40B4-BE49-F238E27FC236}">
                  <a16:creationId xmlns:a16="http://schemas.microsoft.com/office/drawing/2014/main" id="{2CA909C4-BA92-46F3-91B9-7FD79AD0A400}"/>
                </a:ext>
              </a:extLst>
            </p:cNvPr>
            <p:cNvSpPr>
              <a:spLocks noChangeShapeType="1"/>
            </p:cNvSpPr>
            <p:nvPr/>
          </p:nvSpPr>
          <p:spPr bwMode="auto">
            <a:xfrm>
              <a:off x="1067" y="175"/>
              <a:ext cx="1543"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1">
              <a:extLst>
                <a:ext uri="{FF2B5EF4-FFF2-40B4-BE49-F238E27FC236}">
                  <a16:creationId xmlns:a16="http://schemas.microsoft.com/office/drawing/2014/main" id="{3C00B021-0369-4AAF-8067-D089585CB449}"/>
                </a:ext>
              </a:extLst>
            </p:cNvPr>
            <p:cNvSpPr>
              <a:spLocks noChangeArrowheads="1"/>
            </p:cNvSpPr>
            <p:nvPr/>
          </p:nvSpPr>
          <p:spPr bwMode="auto">
            <a:xfrm>
              <a:off x="1067" y="175"/>
              <a:ext cx="1549"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142">
              <a:extLst>
                <a:ext uri="{FF2B5EF4-FFF2-40B4-BE49-F238E27FC236}">
                  <a16:creationId xmlns:a16="http://schemas.microsoft.com/office/drawing/2014/main" id="{40E7B373-D10C-43D4-857E-F5F267BF122F}"/>
                </a:ext>
              </a:extLst>
            </p:cNvPr>
            <p:cNvSpPr>
              <a:spLocks noChangeShapeType="1"/>
            </p:cNvSpPr>
            <p:nvPr/>
          </p:nvSpPr>
          <p:spPr bwMode="auto">
            <a:xfrm>
              <a:off x="2610" y="3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3">
              <a:extLst>
                <a:ext uri="{FF2B5EF4-FFF2-40B4-BE49-F238E27FC236}">
                  <a16:creationId xmlns:a16="http://schemas.microsoft.com/office/drawing/2014/main" id="{D1AD9231-308D-476D-840F-9D2971142C18}"/>
                </a:ext>
              </a:extLst>
            </p:cNvPr>
            <p:cNvSpPr>
              <a:spLocks noChangeArrowheads="1"/>
            </p:cNvSpPr>
            <p:nvPr/>
          </p:nvSpPr>
          <p:spPr bwMode="auto">
            <a:xfrm>
              <a:off x="2610" y="30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44">
              <a:extLst>
                <a:ext uri="{FF2B5EF4-FFF2-40B4-BE49-F238E27FC236}">
                  <a16:creationId xmlns:a16="http://schemas.microsoft.com/office/drawing/2014/main" id="{CCA4DF12-A107-4A87-8CCD-ED2B395B6A32}"/>
                </a:ext>
              </a:extLst>
            </p:cNvPr>
            <p:cNvSpPr>
              <a:spLocks noChangeShapeType="1"/>
            </p:cNvSpPr>
            <p:nvPr/>
          </p:nvSpPr>
          <p:spPr bwMode="auto">
            <a:xfrm>
              <a:off x="2610" y="4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5">
              <a:extLst>
                <a:ext uri="{FF2B5EF4-FFF2-40B4-BE49-F238E27FC236}">
                  <a16:creationId xmlns:a16="http://schemas.microsoft.com/office/drawing/2014/main" id="{BD8D59F1-39D3-4A8B-93E3-7DD9A54D28E4}"/>
                </a:ext>
              </a:extLst>
            </p:cNvPr>
            <p:cNvSpPr>
              <a:spLocks noChangeArrowheads="1"/>
            </p:cNvSpPr>
            <p:nvPr/>
          </p:nvSpPr>
          <p:spPr bwMode="auto">
            <a:xfrm>
              <a:off x="2610" y="43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Line 146">
              <a:extLst>
                <a:ext uri="{FF2B5EF4-FFF2-40B4-BE49-F238E27FC236}">
                  <a16:creationId xmlns:a16="http://schemas.microsoft.com/office/drawing/2014/main" id="{1CA0B02E-C5EE-42FC-9D47-EE3C6C80DF48}"/>
                </a:ext>
              </a:extLst>
            </p:cNvPr>
            <p:cNvSpPr>
              <a:spLocks noChangeShapeType="1"/>
            </p:cNvSpPr>
            <p:nvPr/>
          </p:nvSpPr>
          <p:spPr bwMode="auto">
            <a:xfrm>
              <a:off x="2610" y="5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7">
              <a:extLst>
                <a:ext uri="{FF2B5EF4-FFF2-40B4-BE49-F238E27FC236}">
                  <a16:creationId xmlns:a16="http://schemas.microsoft.com/office/drawing/2014/main" id="{12EE46CD-645C-41D6-B827-CB255167E18D}"/>
                </a:ext>
              </a:extLst>
            </p:cNvPr>
            <p:cNvSpPr>
              <a:spLocks noChangeArrowheads="1"/>
            </p:cNvSpPr>
            <p:nvPr/>
          </p:nvSpPr>
          <p:spPr bwMode="auto">
            <a:xfrm>
              <a:off x="2610" y="57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Line 148">
              <a:extLst>
                <a:ext uri="{FF2B5EF4-FFF2-40B4-BE49-F238E27FC236}">
                  <a16:creationId xmlns:a16="http://schemas.microsoft.com/office/drawing/2014/main" id="{684070C0-DF57-470A-A7F5-E45C0A075340}"/>
                </a:ext>
              </a:extLst>
            </p:cNvPr>
            <p:cNvSpPr>
              <a:spLocks noChangeShapeType="1"/>
            </p:cNvSpPr>
            <p:nvPr/>
          </p:nvSpPr>
          <p:spPr bwMode="auto">
            <a:xfrm>
              <a:off x="2610" y="7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9">
              <a:extLst>
                <a:ext uri="{FF2B5EF4-FFF2-40B4-BE49-F238E27FC236}">
                  <a16:creationId xmlns:a16="http://schemas.microsoft.com/office/drawing/2014/main" id="{124B3A15-4C28-4E90-B0A9-36C264304387}"/>
                </a:ext>
              </a:extLst>
            </p:cNvPr>
            <p:cNvSpPr>
              <a:spLocks noChangeArrowheads="1"/>
            </p:cNvSpPr>
            <p:nvPr/>
          </p:nvSpPr>
          <p:spPr bwMode="auto">
            <a:xfrm>
              <a:off x="2610" y="70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Line 150">
              <a:extLst>
                <a:ext uri="{FF2B5EF4-FFF2-40B4-BE49-F238E27FC236}">
                  <a16:creationId xmlns:a16="http://schemas.microsoft.com/office/drawing/2014/main" id="{01F0DD59-C617-428A-BFCE-A9D565150094}"/>
                </a:ext>
              </a:extLst>
            </p:cNvPr>
            <p:cNvSpPr>
              <a:spLocks noChangeShapeType="1"/>
            </p:cNvSpPr>
            <p:nvPr/>
          </p:nvSpPr>
          <p:spPr bwMode="auto">
            <a:xfrm>
              <a:off x="2610" y="8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1">
              <a:extLst>
                <a:ext uri="{FF2B5EF4-FFF2-40B4-BE49-F238E27FC236}">
                  <a16:creationId xmlns:a16="http://schemas.microsoft.com/office/drawing/2014/main" id="{56ED92D3-30C6-44B0-8AC9-684C3F36BD34}"/>
                </a:ext>
              </a:extLst>
            </p:cNvPr>
            <p:cNvSpPr>
              <a:spLocks noChangeArrowheads="1"/>
            </p:cNvSpPr>
            <p:nvPr/>
          </p:nvSpPr>
          <p:spPr bwMode="auto">
            <a:xfrm>
              <a:off x="2610" y="83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Line 152">
              <a:extLst>
                <a:ext uri="{FF2B5EF4-FFF2-40B4-BE49-F238E27FC236}">
                  <a16:creationId xmlns:a16="http://schemas.microsoft.com/office/drawing/2014/main" id="{FADF17BB-1E5E-4490-A920-7D7A1403876F}"/>
                </a:ext>
              </a:extLst>
            </p:cNvPr>
            <p:cNvSpPr>
              <a:spLocks noChangeShapeType="1"/>
            </p:cNvSpPr>
            <p:nvPr/>
          </p:nvSpPr>
          <p:spPr bwMode="auto">
            <a:xfrm>
              <a:off x="2610" y="96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3">
              <a:extLst>
                <a:ext uri="{FF2B5EF4-FFF2-40B4-BE49-F238E27FC236}">
                  <a16:creationId xmlns:a16="http://schemas.microsoft.com/office/drawing/2014/main" id="{99E9BC40-31F5-4719-8603-34511198F37A}"/>
                </a:ext>
              </a:extLst>
            </p:cNvPr>
            <p:cNvSpPr>
              <a:spLocks noChangeArrowheads="1"/>
            </p:cNvSpPr>
            <p:nvPr/>
          </p:nvSpPr>
          <p:spPr bwMode="auto">
            <a:xfrm>
              <a:off x="2610" y="96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Line 154">
              <a:extLst>
                <a:ext uri="{FF2B5EF4-FFF2-40B4-BE49-F238E27FC236}">
                  <a16:creationId xmlns:a16="http://schemas.microsoft.com/office/drawing/2014/main" id="{17A0DEB0-5021-4515-B421-93A7E51DF9F3}"/>
                </a:ext>
              </a:extLst>
            </p:cNvPr>
            <p:cNvSpPr>
              <a:spLocks noChangeShapeType="1"/>
            </p:cNvSpPr>
            <p:nvPr/>
          </p:nvSpPr>
          <p:spPr bwMode="auto">
            <a:xfrm>
              <a:off x="2610" y="109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5">
              <a:extLst>
                <a:ext uri="{FF2B5EF4-FFF2-40B4-BE49-F238E27FC236}">
                  <a16:creationId xmlns:a16="http://schemas.microsoft.com/office/drawing/2014/main" id="{8CD50CEF-A8E0-40D8-B7EE-95BA7913F0EA}"/>
                </a:ext>
              </a:extLst>
            </p:cNvPr>
            <p:cNvSpPr>
              <a:spLocks noChangeArrowheads="1"/>
            </p:cNvSpPr>
            <p:nvPr/>
          </p:nvSpPr>
          <p:spPr bwMode="auto">
            <a:xfrm>
              <a:off x="2610" y="109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Line 156">
              <a:extLst>
                <a:ext uri="{FF2B5EF4-FFF2-40B4-BE49-F238E27FC236}">
                  <a16:creationId xmlns:a16="http://schemas.microsoft.com/office/drawing/2014/main" id="{DA8AC061-8706-40DF-80C1-7EA094F82326}"/>
                </a:ext>
              </a:extLst>
            </p:cNvPr>
            <p:cNvSpPr>
              <a:spLocks noChangeShapeType="1"/>
            </p:cNvSpPr>
            <p:nvPr/>
          </p:nvSpPr>
          <p:spPr bwMode="auto">
            <a:xfrm>
              <a:off x="2610" y="122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7">
              <a:extLst>
                <a:ext uri="{FF2B5EF4-FFF2-40B4-BE49-F238E27FC236}">
                  <a16:creationId xmlns:a16="http://schemas.microsoft.com/office/drawing/2014/main" id="{33D4C597-4068-4286-850B-CA6DAE2C5FE2}"/>
                </a:ext>
              </a:extLst>
            </p:cNvPr>
            <p:cNvSpPr>
              <a:spLocks noChangeArrowheads="1"/>
            </p:cNvSpPr>
            <p:nvPr/>
          </p:nvSpPr>
          <p:spPr bwMode="auto">
            <a:xfrm>
              <a:off x="2610" y="122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Line 158">
              <a:extLst>
                <a:ext uri="{FF2B5EF4-FFF2-40B4-BE49-F238E27FC236}">
                  <a16:creationId xmlns:a16="http://schemas.microsoft.com/office/drawing/2014/main" id="{50B5B9C8-14CA-404F-B2C2-85C19C98B6F8}"/>
                </a:ext>
              </a:extLst>
            </p:cNvPr>
            <p:cNvSpPr>
              <a:spLocks noChangeShapeType="1"/>
            </p:cNvSpPr>
            <p:nvPr/>
          </p:nvSpPr>
          <p:spPr bwMode="auto">
            <a:xfrm>
              <a:off x="2610" y="135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9">
              <a:extLst>
                <a:ext uri="{FF2B5EF4-FFF2-40B4-BE49-F238E27FC236}">
                  <a16:creationId xmlns:a16="http://schemas.microsoft.com/office/drawing/2014/main" id="{5D1DE058-2584-42C6-B0FA-1E3A04643D07}"/>
                </a:ext>
              </a:extLst>
            </p:cNvPr>
            <p:cNvSpPr>
              <a:spLocks noChangeArrowheads="1"/>
            </p:cNvSpPr>
            <p:nvPr/>
          </p:nvSpPr>
          <p:spPr bwMode="auto">
            <a:xfrm>
              <a:off x="2610" y="135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160">
              <a:extLst>
                <a:ext uri="{FF2B5EF4-FFF2-40B4-BE49-F238E27FC236}">
                  <a16:creationId xmlns:a16="http://schemas.microsoft.com/office/drawing/2014/main" id="{D21B0B46-D7EA-43CC-947D-AA7F100F8835}"/>
                </a:ext>
              </a:extLst>
            </p:cNvPr>
            <p:cNvSpPr>
              <a:spLocks noChangeShapeType="1"/>
            </p:cNvSpPr>
            <p:nvPr/>
          </p:nvSpPr>
          <p:spPr bwMode="auto">
            <a:xfrm>
              <a:off x="2610" y="14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1">
              <a:extLst>
                <a:ext uri="{FF2B5EF4-FFF2-40B4-BE49-F238E27FC236}">
                  <a16:creationId xmlns:a16="http://schemas.microsoft.com/office/drawing/2014/main" id="{A4B3E9BB-9B05-42B6-9C45-9B5470BAE0D7}"/>
                </a:ext>
              </a:extLst>
            </p:cNvPr>
            <p:cNvSpPr>
              <a:spLocks noChangeArrowheads="1"/>
            </p:cNvSpPr>
            <p:nvPr/>
          </p:nvSpPr>
          <p:spPr bwMode="auto">
            <a:xfrm>
              <a:off x="2610" y="149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Line 162">
              <a:extLst>
                <a:ext uri="{FF2B5EF4-FFF2-40B4-BE49-F238E27FC236}">
                  <a16:creationId xmlns:a16="http://schemas.microsoft.com/office/drawing/2014/main" id="{21328CBC-60B3-469C-B662-B140CA4A3BC6}"/>
                </a:ext>
              </a:extLst>
            </p:cNvPr>
            <p:cNvSpPr>
              <a:spLocks noChangeShapeType="1"/>
            </p:cNvSpPr>
            <p:nvPr/>
          </p:nvSpPr>
          <p:spPr bwMode="auto">
            <a:xfrm>
              <a:off x="2610" y="16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3">
              <a:extLst>
                <a:ext uri="{FF2B5EF4-FFF2-40B4-BE49-F238E27FC236}">
                  <a16:creationId xmlns:a16="http://schemas.microsoft.com/office/drawing/2014/main" id="{F5A4AB9B-C9E5-41AA-B1FC-2E6B5873A376}"/>
                </a:ext>
              </a:extLst>
            </p:cNvPr>
            <p:cNvSpPr>
              <a:spLocks noChangeArrowheads="1"/>
            </p:cNvSpPr>
            <p:nvPr/>
          </p:nvSpPr>
          <p:spPr bwMode="auto">
            <a:xfrm>
              <a:off x="2610" y="162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Line 164">
              <a:extLst>
                <a:ext uri="{FF2B5EF4-FFF2-40B4-BE49-F238E27FC236}">
                  <a16:creationId xmlns:a16="http://schemas.microsoft.com/office/drawing/2014/main" id="{86FD585A-F02D-4561-99E5-EA12E46A6076}"/>
                </a:ext>
              </a:extLst>
            </p:cNvPr>
            <p:cNvSpPr>
              <a:spLocks noChangeShapeType="1"/>
            </p:cNvSpPr>
            <p:nvPr/>
          </p:nvSpPr>
          <p:spPr bwMode="auto">
            <a:xfrm>
              <a:off x="2610" y="17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5">
              <a:extLst>
                <a:ext uri="{FF2B5EF4-FFF2-40B4-BE49-F238E27FC236}">
                  <a16:creationId xmlns:a16="http://schemas.microsoft.com/office/drawing/2014/main" id="{30861EA3-F00A-46E2-B04F-C66E2E29AE81}"/>
                </a:ext>
              </a:extLst>
            </p:cNvPr>
            <p:cNvSpPr>
              <a:spLocks noChangeArrowheads="1"/>
            </p:cNvSpPr>
            <p:nvPr/>
          </p:nvSpPr>
          <p:spPr bwMode="auto">
            <a:xfrm>
              <a:off x="2610" y="175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Line 166">
              <a:extLst>
                <a:ext uri="{FF2B5EF4-FFF2-40B4-BE49-F238E27FC236}">
                  <a16:creationId xmlns:a16="http://schemas.microsoft.com/office/drawing/2014/main" id="{A9A48FA1-1212-4FF9-9AD1-3C593D3FB5B7}"/>
                </a:ext>
              </a:extLst>
            </p:cNvPr>
            <p:cNvSpPr>
              <a:spLocks noChangeShapeType="1"/>
            </p:cNvSpPr>
            <p:nvPr/>
          </p:nvSpPr>
          <p:spPr bwMode="auto">
            <a:xfrm>
              <a:off x="2610" y="18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7">
              <a:extLst>
                <a:ext uri="{FF2B5EF4-FFF2-40B4-BE49-F238E27FC236}">
                  <a16:creationId xmlns:a16="http://schemas.microsoft.com/office/drawing/2014/main" id="{EFEA53C1-E27C-4CAC-9D32-84E08859D378}"/>
                </a:ext>
              </a:extLst>
            </p:cNvPr>
            <p:cNvSpPr>
              <a:spLocks noChangeArrowheads="1"/>
            </p:cNvSpPr>
            <p:nvPr/>
          </p:nvSpPr>
          <p:spPr bwMode="auto">
            <a:xfrm>
              <a:off x="2610" y="188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168">
              <a:extLst>
                <a:ext uri="{FF2B5EF4-FFF2-40B4-BE49-F238E27FC236}">
                  <a16:creationId xmlns:a16="http://schemas.microsoft.com/office/drawing/2014/main" id="{E215C58F-C61C-48A6-B3F4-3E0030AF29E1}"/>
                </a:ext>
              </a:extLst>
            </p:cNvPr>
            <p:cNvSpPr>
              <a:spLocks noChangeShapeType="1"/>
            </p:cNvSpPr>
            <p:nvPr/>
          </p:nvSpPr>
          <p:spPr bwMode="auto">
            <a:xfrm>
              <a:off x="2610" y="20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9">
              <a:extLst>
                <a:ext uri="{FF2B5EF4-FFF2-40B4-BE49-F238E27FC236}">
                  <a16:creationId xmlns:a16="http://schemas.microsoft.com/office/drawing/2014/main" id="{B114CF87-28D4-4ACD-A0D8-3C0ABBA0EAFB}"/>
                </a:ext>
              </a:extLst>
            </p:cNvPr>
            <p:cNvSpPr>
              <a:spLocks noChangeArrowheads="1"/>
            </p:cNvSpPr>
            <p:nvPr/>
          </p:nvSpPr>
          <p:spPr bwMode="auto">
            <a:xfrm>
              <a:off x="2610" y="201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Line 170">
              <a:extLst>
                <a:ext uri="{FF2B5EF4-FFF2-40B4-BE49-F238E27FC236}">
                  <a16:creationId xmlns:a16="http://schemas.microsoft.com/office/drawing/2014/main" id="{69E0C8CB-D044-4BA6-B02E-6A1150027730}"/>
                </a:ext>
              </a:extLst>
            </p:cNvPr>
            <p:cNvSpPr>
              <a:spLocks noChangeShapeType="1"/>
            </p:cNvSpPr>
            <p:nvPr/>
          </p:nvSpPr>
          <p:spPr bwMode="auto">
            <a:xfrm>
              <a:off x="2610" y="21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1">
              <a:extLst>
                <a:ext uri="{FF2B5EF4-FFF2-40B4-BE49-F238E27FC236}">
                  <a16:creationId xmlns:a16="http://schemas.microsoft.com/office/drawing/2014/main" id="{AEE11AB5-211E-40EF-ACC5-9F539220BAB1}"/>
                </a:ext>
              </a:extLst>
            </p:cNvPr>
            <p:cNvSpPr>
              <a:spLocks noChangeArrowheads="1"/>
            </p:cNvSpPr>
            <p:nvPr/>
          </p:nvSpPr>
          <p:spPr bwMode="auto">
            <a:xfrm>
              <a:off x="2610" y="214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Line 172">
              <a:extLst>
                <a:ext uri="{FF2B5EF4-FFF2-40B4-BE49-F238E27FC236}">
                  <a16:creationId xmlns:a16="http://schemas.microsoft.com/office/drawing/2014/main" id="{D0EF1D07-98EC-4664-8348-71CDFE2B0831}"/>
                </a:ext>
              </a:extLst>
            </p:cNvPr>
            <p:cNvSpPr>
              <a:spLocks noChangeShapeType="1"/>
            </p:cNvSpPr>
            <p:nvPr/>
          </p:nvSpPr>
          <p:spPr bwMode="auto">
            <a:xfrm>
              <a:off x="2610" y="22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3">
              <a:extLst>
                <a:ext uri="{FF2B5EF4-FFF2-40B4-BE49-F238E27FC236}">
                  <a16:creationId xmlns:a16="http://schemas.microsoft.com/office/drawing/2014/main" id="{95C575A5-31B0-4571-ADDD-6B4A1B03AFFA}"/>
                </a:ext>
              </a:extLst>
            </p:cNvPr>
            <p:cNvSpPr>
              <a:spLocks noChangeArrowheads="1"/>
            </p:cNvSpPr>
            <p:nvPr/>
          </p:nvSpPr>
          <p:spPr bwMode="auto">
            <a:xfrm>
              <a:off x="2610" y="228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74">
              <a:extLst>
                <a:ext uri="{FF2B5EF4-FFF2-40B4-BE49-F238E27FC236}">
                  <a16:creationId xmlns:a16="http://schemas.microsoft.com/office/drawing/2014/main" id="{58087397-1A59-426C-BB1C-26CDF1EBEFAC}"/>
                </a:ext>
              </a:extLst>
            </p:cNvPr>
            <p:cNvSpPr>
              <a:spLocks noChangeShapeType="1"/>
            </p:cNvSpPr>
            <p:nvPr/>
          </p:nvSpPr>
          <p:spPr bwMode="auto">
            <a:xfrm>
              <a:off x="2610" y="24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5">
              <a:extLst>
                <a:ext uri="{FF2B5EF4-FFF2-40B4-BE49-F238E27FC236}">
                  <a16:creationId xmlns:a16="http://schemas.microsoft.com/office/drawing/2014/main" id="{44F524A8-3E38-4B32-97A8-DCCFADB82D8D}"/>
                </a:ext>
              </a:extLst>
            </p:cNvPr>
            <p:cNvSpPr>
              <a:spLocks noChangeArrowheads="1"/>
            </p:cNvSpPr>
            <p:nvPr/>
          </p:nvSpPr>
          <p:spPr bwMode="auto">
            <a:xfrm>
              <a:off x="2610" y="241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Line 176">
              <a:extLst>
                <a:ext uri="{FF2B5EF4-FFF2-40B4-BE49-F238E27FC236}">
                  <a16:creationId xmlns:a16="http://schemas.microsoft.com/office/drawing/2014/main" id="{4499189E-314B-4203-B2E0-2A258D9E9C5A}"/>
                </a:ext>
              </a:extLst>
            </p:cNvPr>
            <p:cNvSpPr>
              <a:spLocks noChangeShapeType="1"/>
            </p:cNvSpPr>
            <p:nvPr/>
          </p:nvSpPr>
          <p:spPr bwMode="auto">
            <a:xfrm>
              <a:off x="2610" y="25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7">
              <a:extLst>
                <a:ext uri="{FF2B5EF4-FFF2-40B4-BE49-F238E27FC236}">
                  <a16:creationId xmlns:a16="http://schemas.microsoft.com/office/drawing/2014/main" id="{0760C675-056B-4CDD-AD50-D2DBACBC437E}"/>
                </a:ext>
              </a:extLst>
            </p:cNvPr>
            <p:cNvSpPr>
              <a:spLocks noChangeArrowheads="1"/>
            </p:cNvSpPr>
            <p:nvPr/>
          </p:nvSpPr>
          <p:spPr bwMode="auto">
            <a:xfrm>
              <a:off x="2610" y="25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178">
              <a:extLst>
                <a:ext uri="{FF2B5EF4-FFF2-40B4-BE49-F238E27FC236}">
                  <a16:creationId xmlns:a16="http://schemas.microsoft.com/office/drawing/2014/main" id="{AEBF9104-1D14-42ED-A6FF-733794712BAD}"/>
                </a:ext>
              </a:extLst>
            </p:cNvPr>
            <p:cNvSpPr>
              <a:spLocks noChangeShapeType="1"/>
            </p:cNvSpPr>
            <p:nvPr/>
          </p:nvSpPr>
          <p:spPr bwMode="auto">
            <a:xfrm>
              <a:off x="2610" y="26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9">
              <a:extLst>
                <a:ext uri="{FF2B5EF4-FFF2-40B4-BE49-F238E27FC236}">
                  <a16:creationId xmlns:a16="http://schemas.microsoft.com/office/drawing/2014/main" id="{7322B46C-67A5-4A95-B573-1298568B07D3}"/>
                </a:ext>
              </a:extLst>
            </p:cNvPr>
            <p:cNvSpPr>
              <a:spLocks noChangeArrowheads="1"/>
            </p:cNvSpPr>
            <p:nvPr/>
          </p:nvSpPr>
          <p:spPr bwMode="auto">
            <a:xfrm>
              <a:off x="2610" y="267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180">
              <a:extLst>
                <a:ext uri="{FF2B5EF4-FFF2-40B4-BE49-F238E27FC236}">
                  <a16:creationId xmlns:a16="http://schemas.microsoft.com/office/drawing/2014/main" id="{6272CC73-ED18-4FD8-B026-054F3B26BA9E}"/>
                </a:ext>
              </a:extLst>
            </p:cNvPr>
            <p:cNvSpPr>
              <a:spLocks noChangeShapeType="1"/>
            </p:cNvSpPr>
            <p:nvPr/>
          </p:nvSpPr>
          <p:spPr bwMode="auto">
            <a:xfrm>
              <a:off x="2610" y="28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1">
              <a:extLst>
                <a:ext uri="{FF2B5EF4-FFF2-40B4-BE49-F238E27FC236}">
                  <a16:creationId xmlns:a16="http://schemas.microsoft.com/office/drawing/2014/main" id="{7B0384C9-5309-4051-B9AE-747C93B34145}"/>
                </a:ext>
              </a:extLst>
            </p:cNvPr>
            <p:cNvSpPr>
              <a:spLocks noChangeArrowheads="1"/>
            </p:cNvSpPr>
            <p:nvPr/>
          </p:nvSpPr>
          <p:spPr bwMode="auto">
            <a:xfrm>
              <a:off x="2610" y="280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Line 182">
              <a:extLst>
                <a:ext uri="{FF2B5EF4-FFF2-40B4-BE49-F238E27FC236}">
                  <a16:creationId xmlns:a16="http://schemas.microsoft.com/office/drawing/2014/main" id="{471D2F5A-CDCE-47CC-8A3C-F6CADC77DF8C}"/>
                </a:ext>
              </a:extLst>
            </p:cNvPr>
            <p:cNvSpPr>
              <a:spLocks noChangeShapeType="1"/>
            </p:cNvSpPr>
            <p:nvPr/>
          </p:nvSpPr>
          <p:spPr bwMode="auto">
            <a:xfrm>
              <a:off x="2610" y="29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3">
              <a:extLst>
                <a:ext uri="{FF2B5EF4-FFF2-40B4-BE49-F238E27FC236}">
                  <a16:creationId xmlns:a16="http://schemas.microsoft.com/office/drawing/2014/main" id="{BD914142-25DD-4040-A93C-55140AB680F6}"/>
                </a:ext>
              </a:extLst>
            </p:cNvPr>
            <p:cNvSpPr>
              <a:spLocks noChangeArrowheads="1"/>
            </p:cNvSpPr>
            <p:nvPr/>
          </p:nvSpPr>
          <p:spPr bwMode="auto">
            <a:xfrm>
              <a:off x="2610" y="293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Line 184">
              <a:extLst>
                <a:ext uri="{FF2B5EF4-FFF2-40B4-BE49-F238E27FC236}">
                  <a16:creationId xmlns:a16="http://schemas.microsoft.com/office/drawing/2014/main" id="{E8222116-E993-46FA-927B-6837C70AA0A1}"/>
                </a:ext>
              </a:extLst>
            </p:cNvPr>
            <p:cNvSpPr>
              <a:spLocks noChangeShapeType="1"/>
            </p:cNvSpPr>
            <p:nvPr/>
          </p:nvSpPr>
          <p:spPr bwMode="auto">
            <a:xfrm>
              <a:off x="2610" y="30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5">
              <a:extLst>
                <a:ext uri="{FF2B5EF4-FFF2-40B4-BE49-F238E27FC236}">
                  <a16:creationId xmlns:a16="http://schemas.microsoft.com/office/drawing/2014/main" id="{688DD318-28A7-41EA-95CC-90EDEE7A1E32}"/>
                </a:ext>
              </a:extLst>
            </p:cNvPr>
            <p:cNvSpPr>
              <a:spLocks noChangeArrowheads="1"/>
            </p:cNvSpPr>
            <p:nvPr/>
          </p:nvSpPr>
          <p:spPr bwMode="auto">
            <a:xfrm>
              <a:off x="2610" y="30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Line 186">
              <a:extLst>
                <a:ext uri="{FF2B5EF4-FFF2-40B4-BE49-F238E27FC236}">
                  <a16:creationId xmlns:a16="http://schemas.microsoft.com/office/drawing/2014/main" id="{F0935AD2-1A77-4DDE-8CFC-94CBC31C453E}"/>
                </a:ext>
              </a:extLst>
            </p:cNvPr>
            <p:cNvSpPr>
              <a:spLocks noChangeShapeType="1"/>
            </p:cNvSpPr>
            <p:nvPr/>
          </p:nvSpPr>
          <p:spPr bwMode="auto">
            <a:xfrm>
              <a:off x="2610" y="32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7">
              <a:extLst>
                <a:ext uri="{FF2B5EF4-FFF2-40B4-BE49-F238E27FC236}">
                  <a16:creationId xmlns:a16="http://schemas.microsoft.com/office/drawing/2014/main" id="{0A7A06C4-BD7D-4A52-8BB2-FA9E3D9B3C63}"/>
                </a:ext>
              </a:extLst>
            </p:cNvPr>
            <p:cNvSpPr>
              <a:spLocks noChangeArrowheads="1"/>
            </p:cNvSpPr>
            <p:nvPr/>
          </p:nvSpPr>
          <p:spPr bwMode="auto">
            <a:xfrm>
              <a:off x="2610" y="320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190">
            <a:extLst>
              <a:ext uri="{FF2B5EF4-FFF2-40B4-BE49-F238E27FC236}">
                <a16:creationId xmlns:a16="http://schemas.microsoft.com/office/drawing/2014/main" id="{E7CE9E86-0AAA-4340-8AA8-11CABED92E78}"/>
              </a:ext>
            </a:extLst>
          </p:cNvPr>
          <p:cNvGrpSpPr>
            <a:grpSpLocks noChangeAspect="1"/>
          </p:cNvGrpSpPr>
          <p:nvPr/>
        </p:nvGrpSpPr>
        <p:grpSpPr bwMode="auto">
          <a:xfrm>
            <a:off x="7234094" y="345749"/>
            <a:ext cx="2338388" cy="4713288"/>
            <a:chOff x="2746" y="185"/>
            <a:chExt cx="1473" cy="2969"/>
          </a:xfrm>
        </p:grpSpPr>
        <p:sp>
          <p:nvSpPr>
            <p:cNvPr id="205" name="AutoShape 189">
              <a:extLst>
                <a:ext uri="{FF2B5EF4-FFF2-40B4-BE49-F238E27FC236}">
                  <a16:creationId xmlns:a16="http://schemas.microsoft.com/office/drawing/2014/main" id="{9E8C57C1-4E2D-4A0B-A67F-0A14D228DDED}"/>
                </a:ext>
              </a:extLst>
            </p:cNvPr>
            <p:cNvSpPr>
              <a:spLocks noChangeAspect="1" noChangeArrowheads="1" noTextEdit="1"/>
            </p:cNvSpPr>
            <p:nvPr/>
          </p:nvSpPr>
          <p:spPr bwMode="auto">
            <a:xfrm>
              <a:off x="2746" y="185"/>
              <a:ext cx="1468" cy="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6" name="Group 391">
              <a:extLst>
                <a:ext uri="{FF2B5EF4-FFF2-40B4-BE49-F238E27FC236}">
                  <a16:creationId xmlns:a16="http://schemas.microsoft.com/office/drawing/2014/main" id="{C3C0673E-A8ED-49BD-A159-26444CD5B82E}"/>
                </a:ext>
              </a:extLst>
            </p:cNvPr>
            <p:cNvGrpSpPr>
              <a:grpSpLocks/>
            </p:cNvGrpSpPr>
            <p:nvPr/>
          </p:nvGrpSpPr>
          <p:grpSpPr bwMode="auto">
            <a:xfrm>
              <a:off x="2746" y="185"/>
              <a:ext cx="1473" cy="2969"/>
              <a:chOff x="2746" y="185"/>
              <a:chExt cx="1473" cy="2969"/>
            </a:xfrm>
          </p:grpSpPr>
          <p:sp>
            <p:nvSpPr>
              <p:cNvPr id="223" name="Rectangle 191">
                <a:extLst>
                  <a:ext uri="{FF2B5EF4-FFF2-40B4-BE49-F238E27FC236}">
                    <a16:creationId xmlns:a16="http://schemas.microsoft.com/office/drawing/2014/main" id="{A4636DA0-321E-4AA0-871B-F02088D1FD78}"/>
                  </a:ext>
                </a:extLst>
              </p:cNvPr>
              <p:cNvSpPr>
                <a:spLocks noChangeArrowheads="1"/>
              </p:cNvSpPr>
              <p:nvPr/>
            </p:nvSpPr>
            <p:spPr bwMode="auto">
              <a:xfrm>
                <a:off x="3178" y="540"/>
                <a:ext cx="437" cy="597"/>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92">
                <a:extLst>
                  <a:ext uri="{FF2B5EF4-FFF2-40B4-BE49-F238E27FC236}">
                    <a16:creationId xmlns:a16="http://schemas.microsoft.com/office/drawing/2014/main" id="{579183BA-3098-4A08-A67C-27CAD7C82C69}"/>
                  </a:ext>
                </a:extLst>
              </p:cNvPr>
              <p:cNvSpPr>
                <a:spLocks noChangeArrowheads="1"/>
              </p:cNvSpPr>
              <p:nvPr/>
            </p:nvSpPr>
            <p:spPr bwMode="auto">
              <a:xfrm>
                <a:off x="3178" y="1132"/>
                <a:ext cx="437" cy="1425"/>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93">
                <a:extLst>
                  <a:ext uri="{FF2B5EF4-FFF2-40B4-BE49-F238E27FC236}">
                    <a16:creationId xmlns:a16="http://schemas.microsoft.com/office/drawing/2014/main" id="{3B9FCAAF-63E2-40EA-89C8-E3161CE62B1D}"/>
                  </a:ext>
                </a:extLst>
              </p:cNvPr>
              <p:cNvSpPr>
                <a:spLocks noChangeArrowheads="1"/>
              </p:cNvSpPr>
              <p:nvPr/>
            </p:nvSpPr>
            <p:spPr bwMode="auto">
              <a:xfrm>
                <a:off x="3178" y="2552"/>
                <a:ext cx="437" cy="597"/>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94">
                <a:extLst>
                  <a:ext uri="{FF2B5EF4-FFF2-40B4-BE49-F238E27FC236}">
                    <a16:creationId xmlns:a16="http://schemas.microsoft.com/office/drawing/2014/main" id="{52170646-7668-4278-A1BF-38F61B7311B4}"/>
                  </a:ext>
                </a:extLst>
              </p:cNvPr>
              <p:cNvSpPr>
                <a:spLocks noChangeArrowheads="1"/>
              </p:cNvSpPr>
              <p:nvPr/>
            </p:nvSpPr>
            <p:spPr bwMode="auto">
              <a:xfrm>
                <a:off x="3199" y="201"/>
                <a:ext cx="25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Equal </a:t>
                </a:r>
                <a:endParaRPr lang="en-US" altLang="en-US"/>
              </a:p>
            </p:txBody>
          </p:sp>
          <p:sp>
            <p:nvSpPr>
              <p:cNvPr id="227" name="Rectangle 195">
                <a:extLst>
                  <a:ext uri="{FF2B5EF4-FFF2-40B4-BE49-F238E27FC236}">
                    <a16:creationId xmlns:a16="http://schemas.microsoft.com/office/drawing/2014/main" id="{A2C606F4-946E-4D47-94C5-7A719F397A1A}"/>
                  </a:ext>
                </a:extLst>
              </p:cNvPr>
              <p:cNvSpPr>
                <a:spLocks noChangeArrowheads="1"/>
              </p:cNvSpPr>
              <p:nvPr/>
            </p:nvSpPr>
            <p:spPr bwMode="auto">
              <a:xfrm>
                <a:off x="3199" y="320"/>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distance </a:t>
                </a:r>
                <a:endParaRPr lang="en-US" altLang="en-US"/>
              </a:p>
            </p:txBody>
          </p:sp>
          <p:sp>
            <p:nvSpPr>
              <p:cNvPr id="228" name="Rectangle 196">
                <a:extLst>
                  <a:ext uri="{FF2B5EF4-FFF2-40B4-BE49-F238E27FC236}">
                    <a16:creationId xmlns:a16="http://schemas.microsoft.com/office/drawing/2014/main" id="{ADBFBD66-6E09-4468-9F45-743A66D1AF32}"/>
                  </a:ext>
                </a:extLst>
              </p:cNvPr>
              <p:cNvSpPr>
                <a:spLocks noChangeArrowheads="1"/>
              </p:cNvSpPr>
              <p:nvPr/>
            </p:nvSpPr>
            <p:spPr bwMode="auto">
              <a:xfrm>
                <a:off x="3199" y="438"/>
                <a:ext cx="1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bin</a:t>
                </a:r>
                <a:endParaRPr lang="en-US" altLang="en-US"/>
              </a:p>
            </p:txBody>
          </p:sp>
          <p:sp>
            <p:nvSpPr>
              <p:cNvPr id="229" name="Rectangle 197">
                <a:extLst>
                  <a:ext uri="{FF2B5EF4-FFF2-40B4-BE49-F238E27FC236}">
                    <a16:creationId xmlns:a16="http://schemas.microsoft.com/office/drawing/2014/main" id="{03CE6E91-CC70-4BFB-92DD-A1711D8F2220}"/>
                  </a:ext>
                </a:extLst>
              </p:cNvPr>
              <p:cNvSpPr>
                <a:spLocks noChangeArrowheads="1"/>
              </p:cNvSpPr>
              <p:nvPr/>
            </p:nvSpPr>
            <p:spPr bwMode="auto">
              <a:xfrm>
                <a:off x="3631" y="320"/>
                <a:ext cx="4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Distance in </a:t>
                </a:r>
                <a:endParaRPr lang="en-US" altLang="en-US"/>
              </a:p>
            </p:txBody>
          </p:sp>
          <p:sp>
            <p:nvSpPr>
              <p:cNvPr id="230" name="Rectangle 198">
                <a:extLst>
                  <a:ext uri="{FF2B5EF4-FFF2-40B4-BE49-F238E27FC236}">
                    <a16:creationId xmlns:a16="http://schemas.microsoft.com/office/drawing/2014/main" id="{DA654080-B3D6-47ED-8193-CFA6ADBC3DD6}"/>
                  </a:ext>
                </a:extLst>
              </p:cNvPr>
              <p:cNvSpPr>
                <a:spLocks noChangeArrowheads="1"/>
              </p:cNvSpPr>
              <p:nvPr/>
            </p:nvSpPr>
            <p:spPr bwMode="auto">
              <a:xfrm>
                <a:off x="3631" y="438"/>
                <a:ext cx="1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Bin</a:t>
                </a:r>
                <a:endParaRPr lang="en-US" altLang="en-US"/>
              </a:p>
            </p:txBody>
          </p:sp>
          <p:sp>
            <p:nvSpPr>
              <p:cNvPr id="231" name="Rectangle 199">
                <a:extLst>
                  <a:ext uri="{FF2B5EF4-FFF2-40B4-BE49-F238E27FC236}">
                    <a16:creationId xmlns:a16="http://schemas.microsoft.com/office/drawing/2014/main" id="{3C543BAE-C554-42BF-9050-37B080D2E8AF}"/>
                  </a:ext>
                </a:extLst>
              </p:cNvPr>
              <p:cNvSpPr>
                <a:spLocks noChangeArrowheads="1"/>
              </p:cNvSpPr>
              <p:nvPr/>
            </p:nvSpPr>
            <p:spPr bwMode="auto">
              <a:xfrm>
                <a:off x="3545" y="55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5</a:t>
                </a:r>
                <a:endParaRPr lang="en-US" altLang="en-US"/>
              </a:p>
            </p:txBody>
          </p:sp>
          <p:sp>
            <p:nvSpPr>
              <p:cNvPr id="232" name="Rectangle 200">
                <a:extLst>
                  <a:ext uri="{FF2B5EF4-FFF2-40B4-BE49-F238E27FC236}">
                    <a16:creationId xmlns:a16="http://schemas.microsoft.com/office/drawing/2014/main" id="{30EA8AA4-E8F1-4AB0-9397-F32F75870A6C}"/>
                  </a:ext>
                </a:extLst>
              </p:cNvPr>
              <p:cNvSpPr>
                <a:spLocks noChangeArrowheads="1"/>
              </p:cNvSpPr>
              <p:nvPr/>
            </p:nvSpPr>
            <p:spPr bwMode="auto">
              <a:xfrm>
                <a:off x="4144" y="55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a:t>
                </a:r>
                <a:endParaRPr lang="en-US" altLang="en-US"/>
              </a:p>
            </p:txBody>
          </p:sp>
          <p:sp>
            <p:nvSpPr>
              <p:cNvPr id="233" name="Rectangle 201">
                <a:extLst>
                  <a:ext uri="{FF2B5EF4-FFF2-40B4-BE49-F238E27FC236}">
                    <a16:creationId xmlns:a16="http://schemas.microsoft.com/office/drawing/2014/main" id="{89962D4A-D3E2-405F-A54B-7548D4A29D1F}"/>
                  </a:ext>
                </a:extLst>
              </p:cNvPr>
              <p:cNvSpPr>
                <a:spLocks noChangeArrowheads="1"/>
              </p:cNvSpPr>
              <p:nvPr/>
            </p:nvSpPr>
            <p:spPr bwMode="auto">
              <a:xfrm>
                <a:off x="3545" y="67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7</a:t>
                </a:r>
                <a:endParaRPr lang="en-US" altLang="en-US"/>
              </a:p>
            </p:txBody>
          </p:sp>
          <p:sp>
            <p:nvSpPr>
              <p:cNvPr id="234" name="Rectangle 202">
                <a:extLst>
                  <a:ext uri="{FF2B5EF4-FFF2-40B4-BE49-F238E27FC236}">
                    <a16:creationId xmlns:a16="http://schemas.microsoft.com/office/drawing/2014/main" id="{A95F05BC-6FBC-4145-A8AF-51574C74CE05}"/>
                  </a:ext>
                </a:extLst>
              </p:cNvPr>
              <p:cNvSpPr>
                <a:spLocks noChangeArrowheads="1"/>
              </p:cNvSpPr>
              <p:nvPr/>
            </p:nvSpPr>
            <p:spPr bwMode="auto">
              <a:xfrm>
                <a:off x="4144" y="67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a:t>
                </a:r>
                <a:endParaRPr lang="en-US" altLang="en-US"/>
              </a:p>
            </p:txBody>
          </p:sp>
          <p:sp>
            <p:nvSpPr>
              <p:cNvPr id="235" name="Rectangle 203">
                <a:extLst>
                  <a:ext uri="{FF2B5EF4-FFF2-40B4-BE49-F238E27FC236}">
                    <a16:creationId xmlns:a16="http://schemas.microsoft.com/office/drawing/2014/main" id="{F22B5538-DBC7-4F76-AF5C-728A0B689144}"/>
                  </a:ext>
                </a:extLst>
              </p:cNvPr>
              <p:cNvSpPr>
                <a:spLocks noChangeArrowheads="1"/>
              </p:cNvSpPr>
              <p:nvPr/>
            </p:nvSpPr>
            <p:spPr bwMode="auto">
              <a:xfrm>
                <a:off x="2768" y="793"/>
                <a:ext cx="20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Bin 1</a:t>
                </a:r>
                <a:endParaRPr lang="en-US" altLang="en-US"/>
              </a:p>
            </p:txBody>
          </p:sp>
          <p:sp>
            <p:nvSpPr>
              <p:cNvPr id="236" name="Rectangle 204">
                <a:extLst>
                  <a:ext uri="{FF2B5EF4-FFF2-40B4-BE49-F238E27FC236}">
                    <a16:creationId xmlns:a16="http://schemas.microsoft.com/office/drawing/2014/main" id="{15F709F2-13AD-4C62-B068-547B97559D1C}"/>
                  </a:ext>
                </a:extLst>
              </p:cNvPr>
              <p:cNvSpPr>
                <a:spLocks noChangeArrowheads="1"/>
              </p:cNvSpPr>
              <p:nvPr/>
            </p:nvSpPr>
            <p:spPr bwMode="auto">
              <a:xfrm>
                <a:off x="3545" y="79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8</a:t>
                </a:r>
                <a:endParaRPr lang="en-US" altLang="en-US"/>
              </a:p>
            </p:txBody>
          </p:sp>
          <p:sp>
            <p:nvSpPr>
              <p:cNvPr id="237" name="Rectangle 205">
                <a:extLst>
                  <a:ext uri="{FF2B5EF4-FFF2-40B4-BE49-F238E27FC236}">
                    <a16:creationId xmlns:a16="http://schemas.microsoft.com/office/drawing/2014/main" id="{88798416-E9E4-449F-8C2B-63E58DA930A4}"/>
                  </a:ext>
                </a:extLst>
              </p:cNvPr>
              <p:cNvSpPr>
                <a:spLocks noChangeArrowheads="1"/>
              </p:cNvSpPr>
              <p:nvPr/>
            </p:nvSpPr>
            <p:spPr bwMode="auto">
              <a:xfrm>
                <a:off x="4144" y="79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a:t>
                </a:r>
                <a:endParaRPr lang="en-US" altLang="en-US"/>
              </a:p>
            </p:txBody>
          </p:sp>
          <p:sp>
            <p:nvSpPr>
              <p:cNvPr id="238" name="Rectangle 206">
                <a:extLst>
                  <a:ext uri="{FF2B5EF4-FFF2-40B4-BE49-F238E27FC236}">
                    <a16:creationId xmlns:a16="http://schemas.microsoft.com/office/drawing/2014/main" id="{CA36D920-80FC-4CAF-A290-A6A63BCD4DD7}"/>
                  </a:ext>
                </a:extLst>
              </p:cNvPr>
              <p:cNvSpPr>
                <a:spLocks noChangeArrowheads="1"/>
              </p:cNvSpPr>
              <p:nvPr/>
            </p:nvSpPr>
            <p:spPr bwMode="auto">
              <a:xfrm>
                <a:off x="3496" y="91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10</a:t>
                </a:r>
                <a:endParaRPr lang="en-US" altLang="en-US"/>
              </a:p>
            </p:txBody>
          </p:sp>
          <p:sp>
            <p:nvSpPr>
              <p:cNvPr id="239" name="Rectangle 207">
                <a:extLst>
                  <a:ext uri="{FF2B5EF4-FFF2-40B4-BE49-F238E27FC236}">
                    <a16:creationId xmlns:a16="http://schemas.microsoft.com/office/drawing/2014/main" id="{80DEE835-5CB4-437A-A4EE-D370BA743042}"/>
                  </a:ext>
                </a:extLst>
              </p:cNvPr>
              <p:cNvSpPr>
                <a:spLocks noChangeArrowheads="1"/>
              </p:cNvSpPr>
              <p:nvPr/>
            </p:nvSpPr>
            <p:spPr bwMode="auto">
              <a:xfrm>
                <a:off x="4144" y="91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5</a:t>
                </a:r>
                <a:endParaRPr lang="en-US" altLang="en-US"/>
              </a:p>
            </p:txBody>
          </p:sp>
          <p:sp>
            <p:nvSpPr>
              <p:cNvPr id="240" name="Rectangle 208">
                <a:extLst>
                  <a:ext uri="{FF2B5EF4-FFF2-40B4-BE49-F238E27FC236}">
                    <a16:creationId xmlns:a16="http://schemas.microsoft.com/office/drawing/2014/main" id="{06ABE346-4265-40DD-907E-8278C36BFED4}"/>
                  </a:ext>
                </a:extLst>
              </p:cNvPr>
              <p:cNvSpPr>
                <a:spLocks noChangeArrowheads="1"/>
              </p:cNvSpPr>
              <p:nvPr/>
            </p:nvSpPr>
            <p:spPr bwMode="auto">
              <a:xfrm>
                <a:off x="3496" y="103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11</a:t>
                </a:r>
                <a:endParaRPr lang="en-US" altLang="en-US"/>
              </a:p>
            </p:txBody>
          </p:sp>
          <p:sp>
            <p:nvSpPr>
              <p:cNvPr id="241" name="Rectangle 209">
                <a:extLst>
                  <a:ext uri="{FF2B5EF4-FFF2-40B4-BE49-F238E27FC236}">
                    <a16:creationId xmlns:a16="http://schemas.microsoft.com/office/drawing/2014/main" id="{17006EEC-0DF4-4A6C-B2B0-1B7694EC900C}"/>
                  </a:ext>
                </a:extLst>
              </p:cNvPr>
              <p:cNvSpPr>
                <a:spLocks noChangeArrowheads="1"/>
              </p:cNvSpPr>
              <p:nvPr/>
            </p:nvSpPr>
            <p:spPr bwMode="auto">
              <a:xfrm>
                <a:off x="4144" y="103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6</a:t>
                </a:r>
                <a:endParaRPr lang="en-US" altLang="en-US"/>
              </a:p>
            </p:txBody>
          </p:sp>
          <p:sp>
            <p:nvSpPr>
              <p:cNvPr id="242" name="Rectangle 210">
                <a:extLst>
                  <a:ext uri="{FF2B5EF4-FFF2-40B4-BE49-F238E27FC236}">
                    <a16:creationId xmlns:a16="http://schemas.microsoft.com/office/drawing/2014/main" id="{A79EFEB5-98F1-4431-8541-06801E3E39AF}"/>
                  </a:ext>
                </a:extLst>
              </p:cNvPr>
              <p:cNvSpPr>
                <a:spLocks noChangeArrowheads="1"/>
              </p:cNvSpPr>
              <p:nvPr/>
            </p:nvSpPr>
            <p:spPr bwMode="auto">
              <a:xfrm>
                <a:off x="3496" y="114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24</a:t>
                </a:r>
                <a:endParaRPr lang="en-US" altLang="en-US"/>
              </a:p>
            </p:txBody>
          </p:sp>
          <p:sp>
            <p:nvSpPr>
              <p:cNvPr id="243" name="Rectangle 211">
                <a:extLst>
                  <a:ext uri="{FF2B5EF4-FFF2-40B4-BE49-F238E27FC236}">
                    <a16:creationId xmlns:a16="http://schemas.microsoft.com/office/drawing/2014/main" id="{8E2CF6E4-3F26-4956-A643-5BB3E6AA3BD1}"/>
                  </a:ext>
                </a:extLst>
              </p:cNvPr>
              <p:cNvSpPr>
                <a:spLocks noChangeArrowheads="1"/>
              </p:cNvSpPr>
              <p:nvPr/>
            </p:nvSpPr>
            <p:spPr bwMode="auto">
              <a:xfrm>
                <a:off x="4144" y="11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a:t>
                </a:r>
                <a:endParaRPr lang="en-US" altLang="en-US"/>
              </a:p>
            </p:txBody>
          </p:sp>
          <p:sp>
            <p:nvSpPr>
              <p:cNvPr id="244" name="Rectangle 212">
                <a:extLst>
                  <a:ext uri="{FF2B5EF4-FFF2-40B4-BE49-F238E27FC236}">
                    <a16:creationId xmlns:a16="http://schemas.microsoft.com/office/drawing/2014/main" id="{76B87BEE-851C-4FCE-AD15-EBA5E039D6BF}"/>
                  </a:ext>
                </a:extLst>
              </p:cNvPr>
              <p:cNvSpPr>
                <a:spLocks noChangeArrowheads="1"/>
              </p:cNvSpPr>
              <p:nvPr/>
            </p:nvSpPr>
            <p:spPr bwMode="auto">
              <a:xfrm>
                <a:off x="3496" y="1266"/>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25</a:t>
                </a:r>
                <a:endParaRPr lang="en-US" altLang="en-US"/>
              </a:p>
            </p:txBody>
          </p:sp>
          <p:sp>
            <p:nvSpPr>
              <p:cNvPr id="245" name="Rectangle 213">
                <a:extLst>
                  <a:ext uri="{FF2B5EF4-FFF2-40B4-BE49-F238E27FC236}">
                    <a16:creationId xmlns:a16="http://schemas.microsoft.com/office/drawing/2014/main" id="{605E4D5D-340D-4F57-9F84-931C76087728}"/>
                  </a:ext>
                </a:extLst>
              </p:cNvPr>
              <p:cNvSpPr>
                <a:spLocks noChangeArrowheads="1"/>
              </p:cNvSpPr>
              <p:nvPr/>
            </p:nvSpPr>
            <p:spPr bwMode="auto">
              <a:xfrm>
                <a:off x="4144" y="126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a:t>
                </a:r>
                <a:endParaRPr lang="en-US" altLang="en-US"/>
              </a:p>
            </p:txBody>
          </p:sp>
          <p:sp>
            <p:nvSpPr>
              <p:cNvPr id="246" name="Rectangle 214">
                <a:extLst>
                  <a:ext uri="{FF2B5EF4-FFF2-40B4-BE49-F238E27FC236}">
                    <a16:creationId xmlns:a16="http://schemas.microsoft.com/office/drawing/2014/main" id="{90068D1D-ACF8-4D2A-AE47-51B4F1F113E3}"/>
                  </a:ext>
                </a:extLst>
              </p:cNvPr>
              <p:cNvSpPr>
                <a:spLocks noChangeArrowheads="1"/>
              </p:cNvSpPr>
              <p:nvPr/>
            </p:nvSpPr>
            <p:spPr bwMode="auto">
              <a:xfrm>
                <a:off x="3496" y="138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25</a:t>
                </a:r>
                <a:endParaRPr lang="en-US" altLang="en-US"/>
              </a:p>
            </p:txBody>
          </p:sp>
          <p:sp>
            <p:nvSpPr>
              <p:cNvPr id="247" name="Rectangle 215">
                <a:extLst>
                  <a:ext uri="{FF2B5EF4-FFF2-40B4-BE49-F238E27FC236}">
                    <a16:creationId xmlns:a16="http://schemas.microsoft.com/office/drawing/2014/main" id="{CA091BA0-2F4F-4229-B1F9-D153FEB45572}"/>
                  </a:ext>
                </a:extLst>
              </p:cNvPr>
              <p:cNvSpPr>
                <a:spLocks noChangeArrowheads="1"/>
              </p:cNvSpPr>
              <p:nvPr/>
            </p:nvSpPr>
            <p:spPr bwMode="auto">
              <a:xfrm>
                <a:off x="4144" y="138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a:t>
                </a:r>
                <a:endParaRPr lang="en-US" altLang="en-US"/>
              </a:p>
            </p:txBody>
          </p:sp>
          <p:sp>
            <p:nvSpPr>
              <p:cNvPr id="248" name="Rectangle 216">
                <a:extLst>
                  <a:ext uri="{FF2B5EF4-FFF2-40B4-BE49-F238E27FC236}">
                    <a16:creationId xmlns:a16="http://schemas.microsoft.com/office/drawing/2014/main" id="{99A5B0CE-7519-490A-AA18-5102575B1CAA}"/>
                  </a:ext>
                </a:extLst>
              </p:cNvPr>
              <p:cNvSpPr>
                <a:spLocks noChangeArrowheads="1"/>
              </p:cNvSpPr>
              <p:nvPr/>
            </p:nvSpPr>
            <p:spPr bwMode="auto">
              <a:xfrm>
                <a:off x="3496" y="15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27</a:t>
                </a:r>
                <a:endParaRPr lang="en-US" altLang="en-US"/>
              </a:p>
            </p:txBody>
          </p:sp>
          <p:sp>
            <p:nvSpPr>
              <p:cNvPr id="249" name="Rectangle 217">
                <a:extLst>
                  <a:ext uri="{FF2B5EF4-FFF2-40B4-BE49-F238E27FC236}">
                    <a16:creationId xmlns:a16="http://schemas.microsoft.com/office/drawing/2014/main" id="{840347DC-6030-479F-B27A-9F76835AD724}"/>
                  </a:ext>
                </a:extLst>
              </p:cNvPr>
              <p:cNvSpPr>
                <a:spLocks noChangeArrowheads="1"/>
              </p:cNvSpPr>
              <p:nvPr/>
            </p:nvSpPr>
            <p:spPr bwMode="auto">
              <a:xfrm>
                <a:off x="4144" y="15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a:t>
                </a:r>
                <a:endParaRPr lang="en-US" altLang="en-US"/>
              </a:p>
            </p:txBody>
          </p:sp>
          <p:sp>
            <p:nvSpPr>
              <p:cNvPr id="250" name="Rectangle 218">
                <a:extLst>
                  <a:ext uri="{FF2B5EF4-FFF2-40B4-BE49-F238E27FC236}">
                    <a16:creationId xmlns:a16="http://schemas.microsoft.com/office/drawing/2014/main" id="{AD5C6C27-1387-48DE-81B3-1E57F4964E69}"/>
                  </a:ext>
                </a:extLst>
              </p:cNvPr>
              <p:cNvSpPr>
                <a:spLocks noChangeArrowheads="1"/>
              </p:cNvSpPr>
              <p:nvPr/>
            </p:nvSpPr>
            <p:spPr bwMode="auto">
              <a:xfrm>
                <a:off x="3372" y="1621"/>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27.95</a:t>
                </a:r>
                <a:endParaRPr lang="en-US" altLang="en-US"/>
              </a:p>
            </p:txBody>
          </p:sp>
          <p:sp>
            <p:nvSpPr>
              <p:cNvPr id="251" name="Rectangle 219">
                <a:extLst>
                  <a:ext uri="{FF2B5EF4-FFF2-40B4-BE49-F238E27FC236}">
                    <a16:creationId xmlns:a16="http://schemas.microsoft.com/office/drawing/2014/main" id="{6B5DB365-13E9-4798-B567-13878B95E732}"/>
                  </a:ext>
                </a:extLst>
              </p:cNvPr>
              <p:cNvSpPr>
                <a:spLocks noChangeArrowheads="1"/>
              </p:cNvSpPr>
              <p:nvPr/>
            </p:nvSpPr>
            <p:spPr bwMode="auto">
              <a:xfrm>
                <a:off x="4020" y="1621"/>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3.95</a:t>
                </a:r>
                <a:endParaRPr lang="en-US" altLang="en-US"/>
              </a:p>
            </p:txBody>
          </p:sp>
          <p:sp>
            <p:nvSpPr>
              <p:cNvPr id="252" name="Rectangle 220">
                <a:extLst>
                  <a:ext uri="{FF2B5EF4-FFF2-40B4-BE49-F238E27FC236}">
                    <a16:creationId xmlns:a16="http://schemas.microsoft.com/office/drawing/2014/main" id="{36DD4668-CE73-4862-918A-895963EEFBEE}"/>
                  </a:ext>
                </a:extLst>
              </p:cNvPr>
              <p:cNvSpPr>
                <a:spLocks noChangeArrowheads="1"/>
              </p:cNvSpPr>
              <p:nvPr/>
            </p:nvSpPr>
            <p:spPr bwMode="auto">
              <a:xfrm>
                <a:off x="2768" y="1740"/>
                <a:ext cx="1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Bin2</a:t>
                </a:r>
                <a:endParaRPr lang="en-US" altLang="en-US"/>
              </a:p>
            </p:txBody>
          </p:sp>
          <p:sp>
            <p:nvSpPr>
              <p:cNvPr id="253" name="Rectangle 221">
                <a:extLst>
                  <a:ext uri="{FF2B5EF4-FFF2-40B4-BE49-F238E27FC236}">
                    <a16:creationId xmlns:a16="http://schemas.microsoft.com/office/drawing/2014/main" id="{275F9793-C78E-48E2-95E9-2CB0775961F8}"/>
                  </a:ext>
                </a:extLst>
              </p:cNvPr>
              <p:cNvSpPr>
                <a:spLocks noChangeArrowheads="1"/>
              </p:cNvSpPr>
              <p:nvPr/>
            </p:nvSpPr>
            <p:spPr bwMode="auto">
              <a:xfrm>
                <a:off x="3496" y="174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28</a:t>
                </a:r>
                <a:endParaRPr lang="en-US" altLang="en-US"/>
              </a:p>
            </p:txBody>
          </p:sp>
          <p:sp>
            <p:nvSpPr>
              <p:cNvPr id="254" name="Rectangle 222">
                <a:extLst>
                  <a:ext uri="{FF2B5EF4-FFF2-40B4-BE49-F238E27FC236}">
                    <a16:creationId xmlns:a16="http://schemas.microsoft.com/office/drawing/2014/main" id="{FBB56C97-9EC4-4217-B902-57FE6EED5080}"/>
                  </a:ext>
                </a:extLst>
              </p:cNvPr>
              <p:cNvSpPr>
                <a:spLocks noChangeArrowheads="1"/>
              </p:cNvSpPr>
              <p:nvPr/>
            </p:nvSpPr>
            <p:spPr bwMode="auto">
              <a:xfrm>
                <a:off x="4144" y="174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a:t>
                </a:r>
                <a:endParaRPr lang="en-US" altLang="en-US"/>
              </a:p>
            </p:txBody>
          </p:sp>
          <p:sp>
            <p:nvSpPr>
              <p:cNvPr id="255" name="Rectangle 223">
                <a:extLst>
                  <a:ext uri="{FF2B5EF4-FFF2-40B4-BE49-F238E27FC236}">
                    <a16:creationId xmlns:a16="http://schemas.microsoft.com/office/drawing/2014/main" id="{1626518E-6988-452C-BCA4-D66146AF0681}"/>
                  </a:ext>
                </a:extLst>
              </p:cNvPr>
              <p:cNvSpPr>
                <a:spLocks noChangeArrowheads="1"/>
              </p:cNvSpPr>
              <p:nvPr/>
            </p:nvSpPr>
            <p:spPr bwMode="auto">
              <a:xfrm>
                <a:off x="3496" y="185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28</a:t>
                </a:r>
                <a:endParaRPr lang="en-US" altLang="en-US"/>
              </a:p>
            </p:txBody>
          </p:sp>
          <p:sp>
            <p:nvSpPr>
              <p:cNvPr id="256" name="Rectangle 224">
                <a:extLst>
                  <a:ext uri="{FF2B5EF4-FFF2-40B4-BE49-F238E27FC236}">
                    <a16:creationId xmlns:a16="http://schemas.microsoft.com/office/drawing/2014/main" id="{9C956D15-9E10-4ACC-8695-E98D60BB6AA4}"/>
                  </a:ext>
                </a:extLst>
              </p:cNvPr>
              <p:cNvSpPr>
                <a:spLocks noChangeArrowheads="1"/>
              </p:cNvSpPr>
              <p:nvPr/>
            </p:nvSpPr>
            <p:spPr bwMode="auto">
              <a:xfrm>
                <a:off x="4144" y="185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a:t>
                </a:r>
                <a:endParaRPr lang="en-US" altLang="en-US"/>
              </a:p>
            </p:txBody>
          </p:sp>
          <p:sp>
            <p:nvSpPr>
              <p:cNvPr id="257" name="Rectangle 225">
                <a:extLst>
                  <a:ext uri="{FF2B5EF4-FFF2-40B4-BE49-F238E27FC236}">
                    <a16:creationId xmlns:a16="http://schemas.microsoft.com/office/drawing/2014/main" id="{171E449E-39B2-40CD-B550-2C2E7F60991F}"/>
                  </a:ext>
                </a:extLst>
              </p:cNvPr>
              <p:cNvSpPr>
                <a:spLocks noChangeArrowheads="1"/>
              </p:cNvSpPr>
              <p:nvPr/>
            </p:nvSpPr>
            <p:spPr bwMode="auto">
              <a:xfrm>
                <a:off x="3496" y="1976"/>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29</a:t>
                </a:r>
                <a:endParaRPr lang="en-US" altLang="en-US"/>
              </a:p>
            </p:txBody>
          </p:sp>
          <p:sp>
            <p:nvSpPr>
              <p:cNvPr id="258" name="Rectangle 226">
                <a:extLst>
                  <a:ext uri="{FF2B5EF4-FFF2-40B4-BE49-F238E27FC236}">
                    <a16:creationId xmlns:a16="http://schemas.microsoft.com/office/drawing/2014/main" id="{7B26F327-1D52-410B-A651-192258EFA133}"/>
                  </a:ext>
                </a:extLst>
              </p:cNvPr>
              <p:cNvSpPr>
                <a:spLocks noChangeArrowheads="1"/>
              </p:cNvSpPr>
              <p:nvPr/>
            </p:nvSpPr>
            <p:spPr bwMode="auto">
              <a:xfrm>
                <a:off x="4144" y="197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5</a:t>
                </a:r>
                <a:endParaRPr lang="en-US" altLang="en-US"/>
              </a:p>
            </p:txBody>
          </p:sp>
          <p:sp>
            <p:nvSpPr>
              <p:cNvPr id="259" name="Rectangle 227">
                <a:extLst>
                  <a:ext uri="{FF2B5EF4-FFF2-40B4-BE49-F238E27FC236}">
                    <a16:creationId xmlns:a16="http://schemas.microsoft.com/office/drawing/2014/main" id="{C517AFF8-F9F6-417E-B145-05739495B6ED}"/>
                  </a:ext>
                </a:extLst>
              </p:cNvPr>
              <p:cNvSpPr>
                <a:spLocks noChangeArrowheads="1"/>
              </p:cNvSpPr>
              <p:nvPr/>
            </p:nvSpPr>
            <p:spPr bwMode="auto">
              <a:xfrm>
                <a:off x="3496" y="209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29</a:t>
                </a:r>
                <a:endParaRPr lang="en-US" altLang="en-US"/>
              </a:p>
            </p:txBody>
          </p:sp>
          <p:sp>
            <p:nvSpPr>
              <p:cNvPr id="260" name="Rectangle 228">
                <a:extLst>
                  <a:ext uri="{FF2B5EF4-FFF2-40B4-BE49-F238E27FC236}">
                    <a16:creationId xmlns:a16="http://schemas.microsoft.com/office/drawing/2014/main" id="{4057ACE5-A5AA-48E0-B450-D59898565231}"/>
                  </a:ext>
                </a:extLst>
              </p:cNvPr>
              <p:cNvSpPr>
                <a:spLocks noChangeArrowheads="1"/>
              </p:cNvSpPr>
              <p:nvPr/>
            </p:nvSpPr>
            <p:spPr bwMode="auto">
              <a:xfrm>
                <a:off x="4144" y="209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5</a:t>
                </a:r>
                <a:endParaRPr lang="en-US" altLang="en-US"/>
              </a:p>
            </p:txBody>
          </p:sp>
          <p:sp>
            <p:nvSpPr>
              <p:cNvPr id="261" name="Rectangle 229">
                <a:extLst>
                  <a:ext uri="{FF2B5EF4-FFF2-40B4-BE49-F238E27FC236}">
                    <a16:creationId xmlns:a16="http://schemas.microsoft.com/office/drawing/2014/main" id="{5140586F-E97B-4FFA-BC45-B7BCA1E34C98}"/>
                  </a:ext>
                </a:extLst>
              </p:cNvPr>
              <p:cNvSpPr>
                <a:spLocks noChangeArrowheads="1"/>
              </p:cNvSpPr>
              <p:nvPr/>
            </p:nvSpPr>
            <p:spPr bwMode="auto">
              <a:xfrm>
                <a:off x="3496" y="221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33</a:t>
                </a:r>
                <a:endParaRPr lang="en-US" altLang="en-US"/>
              </a:p>
            </p:txBody>
          </p:sp>
          <p:sp>
            <p:nvSpPr>
              <p:cNvPr id="262" name="Rectangle 230">
                <a:extLst>
                  <a:ext uri="{FF2B5EF4-FFF2-40B4-BE49-F238E27FC236}">
                    <a16:creationId xmlns:a16="http://schemas.microsoft.com/office/drawing/2014/main" id="{23413E96-5CDD-49D2-9B59-6C5C4C373D17}"/>
                  </a:ext>
                </a:extLst>
              </p:cNvPr>
              <p:cNvSpPr>
                <a:spLocks noChangeArrowheads="1"/>
              </p:cNvSpPr>
              <p:nvPr/>
            </p:nvSpPr>
            <p:spPr bwMode="auto">
              <a:xfrm>
                <a:off x="4144" y="221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9</a:t>
                </a:r>
                <a:endParaRPr lang="en-US" altLang="en-US"/>
              </a:p>
            </p:txBody>
          </p:sp>
          <p:sp>
            <p:nvSpPr>
              <p:cNvPr id="263" name="Rectangle 231">
                <a:extLst>
                  <a:ext uri="{FF2B5EF4-FFF2-40B4-BE49-F238E27FC236}">
                    <a16:creationId xmlns:a16="http://schemas.microsoft.com/office/drawing/2014/main" id="{4B0A5C7B-5793-41E2-9576-2F89E46BA1C9}"/>
                  </a:ext>
                </a:extLst>
              </p:cNvPr>
              <p:cNvSpPr>
                <a:spLocks noChangeArrowheads="1"/>
              </p:cNvSpPr>
              <p:nvPr/>
            </p:nvSpPr>
            <p:spPr bwMode="auto">
              <a:xfrm>
                <a:off x="3496" y="233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38</a:t>
                </a:r>
                <a:endParaRPr lang="en-US" altLang="en-US"/>
              </a:p>
            </p:txBody>
          </p:sp>
          <p:sp>
            <p:nvSpPr>
              <p:cNvPr id="264" name="Rectangle 232">
                <a:extLst>
                  <a:ext uri="{FF2B5EF4-FFF2-40B4-BE49-F238E27FC236}">
                    <a16:creationId xmlns:a16="http://schemas.microsoft.com/office/drawing/2014/main" id="{6A554F74-5963-4BB8-AB44-A0C6F7AE121E}"/>
                  </a:ext>
                </a:extLst>
              </p:cNvPr>
              <p:cNvSpPr>
                <a:spLocks noChangeArrowheads="1"/>
              </p:cNvSpPr>
              <p:nvPr/>
            </p:nvSpPr>
            <p:spPr bwMode="auto">
              <a:xfrm>
                <a:off x="4095" y="233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14</a:t>
                </a:r>
                <a:endParaRPr lang="en-US" altLang="en-US"/>
              </a:p>
            </p:txBody>
          </p:sp>
          <p:sp>
            <p:nvSpPr>
              <p:cNvPr id="265" name="Rectangle 233">
                <a:extLst>
                  <a:ext uri="{FF2B5EF4-FFF2-40B4-BE49-F238E27FC236}">
                    <a16:creationId xmlns:a16="http://schemas.microsoft.com/office/drawing/2014/main" id="{FA254AE8-AE7C-4F09-B993-295ABB94924B}"/>
                  </a:ext>
                </a:extLst>
              </p:cNvPr>
              <p:cNvSpPr>
                <a:spLocks noChangeArrowheads="1"/>
              </p:cNvSpPr>
              <p:nvPr/>
            </p:nvSpPr>
            <p:spPr bwMode="auto">
              <a:xfrm>
                <a:off x="3496" y="245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38</a:t>
                </a:r>
                <a:endParaRPr lang="en-US" altLang="en-US"/>
              </a:p>
            </p:txBody>
          </p:sp>
          <p:sp>
            <p:nvSpPr>
              <p:cNvPr id="266" name="Rectangle 234">
                <a:extLst>
                  <a:ext uri="{FF2B5EF4-FFF2-40B4-BE49-F238E27FC236}">
                    <a16:creationId xmlns:a16="http://schemas.microsoft.com/office/drawing/2014/main" id="{DD37C859-54C1-4DEF-BD5A-4E2C6AB18C0A}"/>
                  </a:ext>
                </a:extLst>
              </p:cNvPr>
              <p:cNvSpPr>
                <a:spLocks noChangeArrowheads="1"/>
              </p:cNvSpPr>
              <p:nvPr/>
            </p:nvSpPr>
            <p:spPr bwMode="auto">
              <a:xfrm>
                <a:off x="4095" y="245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14</a:t>
                </a:r>
                <a:endParaRPr lang="en-US" altLang="en-US"/>
              </a:p>
            </p:txBody>
          </p:sp>
          <p:sp>
            <p:nvSpPr>
              <p:cNvPr id="267" name="Rectangle 235">
                <a:extLst>
                  <a:ext uri="{FF2B5EF4-FFF2-40B4-BE49-F238E27FC236}">
                    <a16:creationId xmlns:a16="http://schemas.microsoft.com/office/drawing/2014/main" id="{AA02D20D-B6CA-4B6E-8AB7-B86566DB6CDA}"/>
                  </a:ext>
                </a:extLst>
              </p:cNvPr>
              <p:cNvSpPr>
                <a:spLocks noChangeArrowheads="1"/>
              </p:cNvSpPr>
              <p:nvPr/>
            </p:nvSpPr>
            <p:spPr bwMode="auto">
              <a:xfrm>
                <a:off x="3496" y="256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39</a:t>
                </a:r>
                <a:endParaRPr lang="en-US" altLang="en-US"/>
              </a:p>
            </p:txBody>
          </p:sp>
          <p:sp>
            <p:nvSpPr>
              <p:cNvPr id="268" name="Rectangle 236">
                <a:extLst>
                  <a:ext uri="{FF2B5EF4-FFF2-40B4-BE49-F238E27FC236}">
                    <a16:creationId xmlns:a16="http://schemas.microsoft.com/office/drawing/2014/main" id="{01E30335-52A2-444F-BD79-98A56C5A4C62}"/>
                  </a:ext>
                </a:extLst>
              </p:cNvPr>
              <p:cNvSpPr>
                <a:spLocks noChangeArrowheads="1"/>
              </p:cNvSpPr>
              <p:nvPr/>
            </p:nvSpPr>
            <p:spPr bwMode="auto">
              <a:xfrm>
                <a:off x="4144" y="256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a:t>
                </a:r>
                <a:endParaRPr lang="en-US" altLang="en-US"/>
              </a:p>
            </p:txBody>
          </p:sp>
          <p:sp>
            <p:nvSpPr>
              <p:cNvPr id="269" name="Rectangle 237">
                <a:extLst>
                  <a:ext uri="{FF2B5EF4-FFF2-40B4-BE49-F238E27FC236}">
                    <a16:creationId xmlns:a16="http://schemas.microsoft.com/office/drawing/2014/main" id="{800FA9D3-0F15-4BB9-86E4-EABE58F0C293}"/>
                  </a:ext>
                </a:extLst>
              </p:cNvPr>
              <p:cNvSpPr>
                <a:spLocks noChangeArrowheads="1"/>
              </p:cNvSpPr>
              <p:nvPr/>
            </p:nvSpPr>
            <p:spPr bwMode="auto">
              <a:xfrm>
                <a:off x="3496" y="2686"/>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41</a:t>
                </a:r>
                <a:endParaRPr lang="en-US" altLang="en-US"/>
              </a:p>
            </p:txBody>
          </p:sp>
          <p:sp>
            <p:nvSpPr>
              <p:cNvPr id="270" name="Rectangle 238">
                <a:extLst>
                  <a:ext uri="{FF2B5EF4-FFF2-40B4-BE49-F238E27FC236}">
                    <a16:creationId xmlns:a16="http://schemas.microsoft.com/office/drawing/2014/main" id="{6E0A297E-A0DC-4B64-8435-243C15DAB7C1}"/>
                  </a:ext>
                </a:extLst>
              </p:cNvPr>
              <p:cNvSpPr>
                <a:spLocks noChangeArrowheads="1"/>
              </p:cNvSpPr>
              <p:nvPr/>
            </p:nvSpPr>
            <p:spPr bwMode="auto">
              <a:xfrm>
                <a:off x="4144" y="268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a:t>
                </a:r>
                <a:endParaRPr lang="en-US" altLang="en-US"/>
              </a:p>
            </p:txBody>
          </p:sp>
          <p:sp>
            <p:nvSpPr>
              <p:cNvPr id="271" name="Rectangle 239">
                <a:extLst>
                  <a:ext uri="{FF2B5EF4-FFF2-40B4-BE49-F238E27FC236}">
                    <a16:creationId xmlns:a16="http://schemas.microsoft.com/office/drawing/2014/main" id="{A454468C-EF48-4100-B4FC-8C51E986A337}"/>
                  </a:ext>
                </a:extLst>
              </p:cNvPr>
              <p:cNvSpPr>
                <a:spLocks noChangeArrowheads="1"/>
              </p:cNvSpPr>
              <p:nvPr/>
            </p:nvSpPr>
            <p:spPr bwMode="auto">
              <a:xfrm>
                <a:off x="2768" y="2805"/>
                <a:ext cx="20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Bin 3</a:t>
                </a:r>
                <a:endParaRPr lang="en-US" altLang="en-US"/>
              </a:p>
            </p:txBody>
          </p:sp>
          <p:sp>
            <p:nvSpPr>
              <p:cNvPr id="272" name="Rectangle 240">
                <a:extLst>
                  <a:ext uri="{FF2B5EF4-FFF2-40B4-BE49-F238E27FC236}">
                    <a16:creationId xmlns:a16="http://schemas.microsoft.com/office/drawing/2014/main" id="{3CAE8594-5EF6-4F9A-BDB2-D7DD1EB57407}"/>
                  </a:ext>
                </a:extLst>
              </p:cNvPr>
              <p:cNvSpPr>
                <a:spLocks noChangeArrowheads="1"/>
              </p:cNvSpPr>
              <p:nvPr/>
            </p:nvSpPr>
            <p:spPr bwMode="auto">
              <a:xfrm>
                <a:off x="3496" y="280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47</a:t>
                </a:r>
                <a:endParaRPr lang="en-US" altLang="en-US"/>
              </a:p>
            </p:txBody>
          </p:sp>
          <p:sp>
            <p:nvSpPr>
              <p:cNvPr id="273" name="Rectangle 241">
                <a:extLst>
                  <a:ext uri="{FF2B5EF4-FFF2-40B4-BE49-F238E27FC236}">
                    <a16:creationId xmlns:a16="http://schemas.microsoft.com/office/drawing/2014/main" id="{801E6302-3DDE-4AE9-83CF-DDA9E1E91676}"/>
                  </a:ext>
                </a:extLst>
              </p:cNvPr>
              <p:cNvSpPr>
                <a:spLocks noChangeArrowheads="1"/>
              </p:cNvSpPr>
              <p:nvPr/>
            </p:nvSpPr>
            <p:spPr bwMode="auto">
              <a:xfrm>
                <a:off x="4144" y="280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8</a:t>
                </a:r>
                <a:endParaRPr lang="en-US" altLang="en-US"/>
              </a:p>
            </p:txBody>
          </p:sp>
          <p:sp>
            <p:nvSpPr>
              <p:cNvPr id="274" name="Rectangle 242">
                <a:extLst>
                  <a:ext uri="{FF2B5EF4-FFF2-40B4-BE49-F238E27FC236}">
                    <a16:creationId xmlns:a16="http://schemas.microsoft.com/office/drawing/2014/main" id="{F330D946-D378-4806-9977-89825D17E9A6}"/>
                  </a:ext>
                </a:extLst>
              </p:cNvPr>
              <p:cNvSpPr>
                <a:spLocks noChangeArrowheads="1"/>
              </p:cNvSpPr>
              <p:nvPr/>
            </p:nvSpPr>
            <p:spPr bwMode="auto">
              <a:xfrm>
                <a:off x="3496" y="292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47</a:t>
                </a:r>
                <a:endParaRPr lang="en-US" altLang="en-US"/>
              </a:p>
            </p:txBody>
          </p:sp>
          <p:sp>
            <p:nvSpPr>
              <p:cNvPr id="275" name="Rectangle 243">
                <a:extLst>
                  <a:ext uri="{FF2B5EF4-FFF2-40B4-BE49-F238E27FC236}">
                    <a16:creationId xmlns:a16="http://schemas.microsoft.com/office/drawing/2014/main" id="{60C12AB8-9985-4D4C-AF28-3C820E78D313}"/>
                  </a:ext>
                </a:extLst>
              </p:cNvPr>
              <p:cNvSpPr>
                <a:spLocks noChangeArrowheads="1"/>
              </p:cNvSpPr>
              <p:nvPr/>
            </p:nvSpPr>
            <p:spPr bwMode="auto">
              <a:xfrm>
                <a:off x="4144" y="29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8</a:t>
                </a:r>
                <a:endParaRPr lang="en-US" altLang="en-US"/>
              </a:p>
            </p:txBody>
          </p:sp>
          <p:sp>
            <p:nvSpPr>
              <p:cNvPr id="276" name="Rectangle 244">
                <a:extLst>
                  <a:ext uri="{FF2B5EF4-FFF2-40B4-BE49-F238E27FC236}">
                    <a16:creationId xmlns:a16="http://schemas.microsoft.com/office/drawing/2014/main" id="{3D1F902E-95E5-4C35-B930-2F86AEFE037A}"/>
                  </a:ext>
                </a:extLst>
              </p:cNvPr>
              <p:cNvSpPr>
                <a:spLocks noChangeArrowheads="1"/>
              </p:cNvSpPr>
              <p:nvPr/>
            </p:nvSpPr>
            <p:spPr bwMode="auto">
              <a:xfrm>
                <a:off x="3496" y="30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48</a:t>
                </a:r>
                <a:endParaRPr lang="en-US" altLang="en-US"/>
              </a:p>
            </p:txBody>
          </p:sp>
          <p:sp>
            <p:nvSpPr>
              <p:cNvPr id="277" name="Rectangle 245">
                <a:extLst>
                  <a:ext uri="{FF2B5EF4-FFF2-40B4-BE49-F238E27FC236}">
                    <a16:creationId xmlns:a16="http://schemas.microsoft.com/office/drawing/2014/main" id="{EF33E8EA-FB63-469A-877E-3F586A5DBED7}"/>
                  </a:ext>
                </a:extLst>
              </p:cNvPr>
              <p:cNvSpPr>
                <a:spLocks noChangeArrowheads="1"/>
              </p:cNvSpPr>
              <p:nvPr/>
            </p:nvSpPr>
            <p:spPr bwMode="auto">
              <a:xfrm>
                <a:off x="4144" y="304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9</a:t>
                </a:r>
                <a:endParaRPr lang="en-US" altLang="en-US"/>
              </a:p>
            </p:txBody>
          </p:sp>
          <p:sp>
            <p:nvSpPr>
              <p:cNvPr id="278" name="Line 246">
                <a:extLst>
                  <a:ext uri="{FF2B5EF4-FFF2-40B4-BE49-F238E27FC236}">
                    <a16:creationId xmlns:a16="http://schemas.microsoft.com/office/drawing/2014/main" id="{1A667EAE-13A1-47B6-B127-3AD9F36A740C}"/>
                  </a:ext>
                </a:extLst>
              </p:cNvPr>
              <p:cNvSpPr>
                <a:spLocks noChangeShapeType="1"/>
              </p:cNvSpPr>
              <p:nvPr/>
            </p:nvSpPr>
            <p:spPr bwMode="auto">
              <a:xfrm>
                <a:off x="2746" y="185"/>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Rectangle 247">
                <a:extLst>
                  <a:ext uri="{FF2B5EF4-FFF2-40B4-BE49-F238E27FC236}">
                    <a16:creationId xmlns:a16="http://schemas.microsoft.com/office/drawing/2014/main" id="{F59D138B-F122-4A26-A168-103BCB834AAB}"/>
                  </a:ext>
                </a:extLst>
              </p:cNvPr>
              <p:cNvSpPr>
                <a:spLocks noChangeArrowheads="1"/>
              </p:cNvSpPr>
              <p:nvPr/>
            </p:nvSpPr>
            <p:spPr bwMode="auto">
              <a:xfrm>
                <a:off x="2746" y="185"/>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48">
                <a:extLst>
                  <a:ext uri="{FF2B5EF4-FFF2-40B4-BE49-F238E27FC236}">
                    <a16:creationId xmlns:a16="http://schemas.microsoft.com/office/drawing/2014/main" id="{2F984CF1-393C-425B-A391-9FC98D46C753}"/>
                  </a:ext>
                </a:extLst>
              </p:cNvPr>
              <p:cNvSpPr>
                <a:spLocks noChangeArrowheads="1"/>
              </p:cNvSpPr>
              <p:nvPr/>
            </p:nvSpPr>
            <p:spPr bwMode="auto">
              <a:xfrm>
                <a:off x="3178" y="18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249">
                <a:extLst>
                  <a:ext uri="{FF2B5EF4-FFF2-40B4-BE49-F238E27FC236}">
                    <a16:creationId xmlns:a16="http://schemas.microsoft.com/office/drawing/2014/main" id="{F75E6E16-C5C0-403A-A950-6AB0A1E60D68}"/>
                  </a:ext>
                </a:extLst>
              </p:cNvPr>
              <p:cNvSpPr>
                <a:spLocks noChangeArrowheads="1"/>
              </p:cNvSpPr>
              <p:nvPr/>
            </p:nvSpPr>
            <p:spPr bwMode="auto">
              <a:xfrm>
                <a:off x="3610" y="18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Line 250">
                <a:extLst>
                  <a:ext uri="{FF2B5EF4-FFF2-40B4-BE49-F238E27FC236}">
                    <a16:creationId xmlns:a16="http://schemas.microsoft.com/office/drawing/2014/main" id="{42758C76-501E-4569-9D7D-7F5F90491B42}"/>
                  </a:ext>
                </a:extLst>
              </p:cNvPr>
              <p:cNvSpPr>
                <a:spLocks noChangeShapeType="1"/>
              </p:cNvSpPr>
              <p:nvPr/>
            </p:nvSpPr>
            <p:spPr bwMode="auto">
              <a:xfrm>
                <a:off x="3183" y="185"/>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Rectangle 251">
                <a:extLst>
                  <a:ext uri="{FF2B5EF4-FFF2-40B4-BE49-F238E27FC236}">
                    <a16:creationId xmlns:a16="http://schemas.microsoft.com/office/drawing/2014/main" id="{C8C35DD1-F0A6-4902-96BB-31947FDAB757}"/>
                  </a:ext>
                </a:extLst>
              </p:cNvPr>
              <p:cNvSpPr>
                <a:spLocks noChangeArrowheads="1"/>
              </p:cNvSpPr>
              <p:nvPr/>
            </p:nvSpPr>
            <p:spPr bwMode="auto">
              <a:xfrm>
                <a:off x="3183" y="185"/>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52">
                <a:extLst>
                  <a:ext uri="{FF2B5EF4-FFF2-40B4-BE49-F238E27FC236}">
                    <a16:creationId xmlns:a16="http://schemas.microsoft.com/office/drawing/2014/main" id="{B7AE2100-854E-4FCA-A0A0-8B3723DB466A}"/>
                  </a:ext>
                </a:extLst>
              </p:cNvPr>
              <p:cNvSpPr>
                <a:spLocks noChangeArrowheads="1"/>
              </p:cNvSpPr>
              <p:nvPr/>
            </p:nvSpPr>
            <p:spPr bwMode="auto">
              <a:xfrm>
                <a:off x="4209" y="18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253">
                <a:extLst>
                  <a:ext uri="{FF2B5EF4-FFF2-40B4-BE49-F238E27FC236}">
                    <a16:creationId xmlns:a16="http://schemas.microsoft.com/office/drawing/2014/main" id="{4A6C0AD8-FD7F-4381-A59A-DB02D1DE11B7}"/>
                  </a:ext>
                </a:extLst>
              </p:cNvPr>
              <p:cNvSpPr>
                <a:spLocks noChangeShapeType="1"/>
              </p:cNvSpPr>
              <p:nvPr/>
            </p:nvSpPr>
            <p:spPr bwMode="auto">
              <a:xfrm>
                <a:off x="2746" y="540"/>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54">
                <a:extLst>
                  <a:ext uri="{FF2B5EF4-FFF2-40B4-BE49-F238E27FC236}">
                    <a16:creationId xmlns:a16="http://schemas.microsoft.com/office/drawing/2014/main" id="{8D437C12-AC65-4E1F-946E-BA1FBD6508CA}"/>
                  </a:ext>
                </a:extLst>
              </p:cNvPr>
              <p:cNvSpPr>
                <a:spLocks noChangeArrowheads="1"/>
              </p:cNvSpPr>
              <p:nvPr/>
            </p:nvSpPr>
            <p:spPr bwMode="auto">
              <a:xfrm>
                <a:off x="2746" y="540"/>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255">
                <a:extLst>
                  <a:ext uri="{FF2B5EF4-FFF2-40B4-BE49-F238E27FC236}">
                    <a16:creationId xmlns:a16="http://schemas.microsoft.com/office/drawing/2014/main" id="{618649F1-6AB1-4B1B-9637-0759FAF9A146}"/>
                  </a:ext>
                </a:extLst>
              </p:cNvPr>
              <p:cNvSpPr>
                <a:spLocks noChangeShapeType="1"/>
              </p:cNvSpPr>
              <p:nvPr/>
            </p:nvSpPr>
            <p:spPr bwMode="auto">
              <a:xfrm>
                <a:off x="3183" y="540"/>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56">
                <a:extLst>
                  <a:ext uri="{FF2B5EF4-FFF2-40B4-BE49-F238E27FC236}">
                    <a16:creationId xmlns:a16="http://schemas.microsoft.com/office/drawing/2014/main" id="{44D44019-EB42-47AF-960F-539735E5E7D4}"/>
                  </a:ext>
                </a:extLst>
              </p:cNvPr>
              <p:cNvSpPr>
                <a:spLocks noChangeArrowheads="1"/>
              </p:cNvSpPr>
              <p:nvPr/>
            </p:nvSpPr>
            <p:spPr bwMode="auto">
              <a:xfrm>
                <a:off x="3183" y="540"/>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Line 257">
                <a:extLst>
                  <a:ext uri="{FF2B5EF4-FFF2-40B4-BE49-F238E27FC236}">
                    <a16:creationId xmlns:a16="http://schemas.microsoft.com/office/drawing/2014/main" id="{B048DEC2-DE58-488D-B31E-CC3033B85145}"/>
                  </a:ext>
                </a:extLst>
              </p:cNvPr>
              <p:cNvSpPr>
                <a:spLocks noChangeShapeType="1"/>
              </p:cNvSpPr>
              <p:nvPr/>
            </p:nvSpPr>
            <p:spPr bwMode="auto">
              <a:xfrm>
                <a:off x="2746" y="658"/>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58">
                <a:extLst>
                  <a:ext uri="{FF2B5EF4-FFF2-40B4-BE49-F238E27FC236}">
                    <a16:creationId xmlns:a16="http://schemas.microsoft.com/office/drawing/2014/main" id="{F0477850-5A8B-4DB3-92C3-A6D0A5DF1CE8}"/>
                  </a:ext>
                </a:extLst>
              </p:cNvPr>
              <p:cNvSpPr>
                <a:spLocks noChangeArrowheads="1"/>
              </p:cNvSpPr>
              <p:nvPr/>
            </p:nvSpPr>
            <p:spPr bwMode="auto">
              <a:xfrm>
                <a:off x="2746" y="658"/>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Line 259">
                <a:extLst>
                  <a:ext uri="{FF2B5EF4-FFF2-40B4-BE49-F238E27FC236}">
                    <a16:creationId xmlns:a16="http://schemas.microsoft.com/office/drawing/2014/main" id="{22D404E0-9D46-4418-9E51-8AEF414346BF}"/>
                  </a:ext>
                </a:extLst>
              </p:cNvPr>
              <p:cNvSpPr>
                <a:spLocks noChangeShapeType="1"/>
              </p:cNvSpPr>
              <p:nvPr/>
            </p:nvSpPr>
            <p:spPr bwMode="auto">
              <a:xfrm>
                <a:off x="3183" y="658"/>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60">
                <a:extLst>
                  <a:ext uri="{FF2B5EF4-FFF2-40B4-BE49-F238E27FC236}">
                    <a16:creationId xmlns:a16="http://schemas.microsoft.com/office/drawing/2014/main" id="{C9489A34-4D12-4362-B310-1609FD273328}"/>
                  </a:ext>
                </a:extLst>
              </p:cNvPr>
              <p:cNvSpPr>
                <a:spLocks noChangeArrowheads="1"/>
              </p:cNvSpPr>
              <p:nvPr/>
            </p:nvSpPr>
            <p:spPr bwMode="auto">
              <a:xfrm>
                <a:off x="3183" y="658"/>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Line 261">
                <a:extLst>
                  <a:ext uri="{FF2B5EF4-FFF2-40B4-BE49-F238E27FC236}">
                    <a16:creationId xmlns:a16="http://schemas.microsoft.com/office/drawing/2014/main" id="{30F9728A-B78B-4986-B1A1-6F2175A30212}"/>
                  </a:ext>
                </a:extLst>
              </p:cNvPr>
              <p:cNvSpPr>
                <a:spLocks noChangeShapeType="1"/>
              </p:cNvSpPr>
              <p:nvPr/>
            </p:nvSpPr>
            <p:spPr bwMode="auto">
              <a:xfrm>
                <a:off x="2746" y="777"/>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262">
                <a:extLst>
                  <a:ext uri="{FF2B5EF4-FFF2-40B4-BE49-F238E27FC236}">
                    <a16:creationId xmlns:a16="http://schemas.microsoft.com/office/drawing/2014/main" id="{DC57E20F-CF79-4F06-9B59-2C8E02DD33A2}"/>
                  </a:ext>
                </a:extLst>
              </p:cNvPr>
              <p:cNvSpPr>
                <a:spLocks noChangeArrowheads="1"/>
              </p:cNvSpPr>
              <p:nvPr/>
            </p:nvSpPr>
            <p:spPr bwMode="auto">
              <a:xfrm>
                <a:off x="2746" y="777"/>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Line 263">
                <a:extLst>
                  <a:ext uri="{FF2B5EF4-FFF2-40B4-BE49-F238E27FC236}">
                    <a16:creationId xmlns:a16="http://schemas.microsoft.com/office/drawing/2014/main" id="{251E0C57-5407-421D-9C59-7743427A6B0C}"/>
                  </a:ext>
                </a:extLst>
              </p:cNvPr>
              <p:cNvSpPr>
                <a:spLocks noChangeShapeType="1"/>
              </p:cNvSpPr>
              <p:nvPr/>
            </p:nvSpPr>
            <p:spPr bwMode="auto">
              <a:xfrm>
                <a:off x="3183" y="777"/>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264">
                <a:extLst>
                  <a:ext uri="{FF2B5EF4-FFF2-40B4-BE49-F238E27FC236}">
                    <a16:creationId xmlns:a16="http://schemas.microsoft.com/office/drawing/2014/main" id="{07708B4A-110C-4F20-8695-1FADC0E7C9FB}"/>
                  </a:ext>
                </a:extLst>
              </p:cNvPr>
              <p:cNvSpPr>
                <a:spLocks noChangeArrowheads="1"/>
              </p:cNvSpPr>
              <p:nvPr/>
            </p:nvSpPr>
            <p:spPr bwMode="auto">
              <a:xfrm>
                <a:off x="3183" y="777"/>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ine 265">
                <a:extLst>
                  <a:ext uri="{FF2B5EF4-FFF2-40B4-BE49-F238E27FC236}">
                    <a16:creationId xmlns:a16="http://schemas.microsoft.com/office/drawing/2014/main" id="{5A168F55-1F47-4622-8B6B-78F531AD38E3}"/>
                  </a:ext>
                </a:extLst>
              </p:cNvPr>
              <p:cNvSpPr>
                <a:spLocks noChangeShapeType="1"/>
              </p:cNvSpPr>
              <p:nvPr/>
            </p:nvSpPr>
            <p:spPr bwMode="auto">
              <a:xfrm>
                <a:off x="2746" y="895"/>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266">
                <a:extLst>
                  <a:ext uri="{FF2B5EF4-FFF2-40B4-BE49-F238E27FC236}">
                    <a16:creationId xmlns:a16="http://schemas.microsoft.com/office/drawing/2014/main" id="{CB1D0A19-32B4-40DF-AA69-DE2C8931AF84}"/>
                  </a:ext>
                </a:extLst>
              </p:cNvPr>
              <p:cNvSpPr>
                <a:spLocks noChangeArrowheads="1"/>
              </p:cNvSpPr>
              <p:nvPr/>
            </p:nvSpPr>
            <p:spPr bwMode="auto">
              <a:xfrm>
                <a:off x="2746" y="895"/>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Line 267">
                <a:extLst>
                  <a:ext uri="{FF2B5EF4-FFF2-40B4-BE49-F238E27FC236}">
                    <a16:creationId xmlns:a16="http://schemas.microsoft.com/office/drawing/2014/main" id="{31E34207-537F-4A82-986E-ED388A78D63F}"/>
                  </a:ext>
                </a:extLst>
              </p:cNvPr>
              <p:cNvSpPr>
                <a:spLocks noChangeShapeType="1"/>
              </p:cNvSpPr>
              <p:nvPr/>
            </p:nvSpPr>
            <p:spPr bwMode="auto">
              <a:xfrm>
                <a:off x="3183" y="895"/>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268">
                <a:extLst>
                  <a:ext uri="{FF2B5EF4-FFF2-40B4-BE49-F238E27FC236}">
                    <a16:creationId xmlns:a16="http://schemas.microsoft.com/office/drawing/2014/main" id="{DBD40891-1526-4880-9698-33B190B22EB5}"/>
                  </a:ext>
                </a:extLst>
              </p:cNvPr>
              <p:cNvSpPr>
                <a:spLocks noChangeArrowheads="1"/>
              </p:cNvSpPr>
              <p:nvPr/>
            </p:nvSpPr>
            <p:spPr bwMode="auto">
              <a:xfrm>
                <a:off x="3183" y="895"/>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Line 269">
                <a:extLst>
                  <a:ext uri="{FF2B5EF4-FFF2-40B4-BE49-F238E27FC236}">
                    <a16:creationId xmlns:a16="http://schemas.microsoft.com/office/drawing/2014/main" id="{D851938D-7D81-480A-99BD-44D75C19937E}"/>
                  </a:ext>
                </a:extLst>
              </p:cNvPr>
              <p:cNvSpPr>
                <a:spLocks noChangeShapeType="1"/>
              </p:cNvSpPr>
              <p:nvPr/>
            </p:nvSpPr>
            <p:spPr bwMode="auto">
              <a:xfrm>
                <a:off x="2746" y="1013"/>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270">
                <a:extLst>
                  <a:ext uri="{FF2B5EF4-FFF2-40B4-BE49-F238E27FC236}">
                    <a16:creationId xmlns:a16="http://schemas.microsoft.com/office/drawing/2014/main" id="{826C63F1-9EB8-474C-A3E7-7F24D2EBFDF2}"/>
                  </a:ext>
                </a:extLst>
              </p:cNvPr>
              <p:cNvSpPr>
                <a:spLocks noChangeArrowheads="1"/>
              </p:cNvSpPr>
              <p:nvPr/>
            </p:nvSpPr>
            <p:spPr bwMode="auto">
              <a:xfrm>
                <a:off x="2746" y="1013"/>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Line 271">
                <a:extLst>
                  <a:ext uri="{FF2B5EF4-FFF2-40B4-BE49-F238E27FC236}">
                    <a16:creationId xmlns:a16="http://schemas.microsoft.com/office/drawing/2014/main" id="{971BED31-74B8-45A4-A614-933D206FF9A2}"/>
                  </a:ext>
                </a:extLst>
              </p:cNvPr>
              <p:cNvSpPr>
                <a:spLocks noChangeShapeType="1"/>
              </p:cNvSpPr>
              <p:nvPr/>
            </p:nvSpPr>
            <p:spPr bwMode="auto">
              <a:xfrm>
                <a:off x="3183" y="1013"/>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Rectangle 272">
                <a:extLst>
                  <a:ext uri="{FF2B5EF4-FFF2-40B4-BE49-F238E27FC236}">
                    <a16:creationId xmlns:a16="http://schemas.microsoft.com/office/drawing/2014/main" id="{BED2AC99-DD72-43F3-ABE4-755EFF10AA11}"/>
                  </a:ext>
                </a:extLst>
              </p:cNvPr>
              <p:cNvSpPr>
                <a:spLocks noChangeArrowheads="1"/>
              </p:cNvSpPr>
              <p:nvPr/>
            </p:nvSpPr>
            <p:spPr bwMode="auto">
              <a:xfrm>
                <a:off x="3183" y="1013"/>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Line 273">
                <a:extLst>
                  <a:ext uri="{FF2B5EF4-FFF2-40B4-BE49-F238E27FC236}">
                    <a16:creationId xmlns:a16="http://schemas.microsoft.com/office/drawing/2014/main" id="{CD625EFC-BB88-4E29-9051-9975E140EB66}"/>
                  </a:ext>
                </a:extLst>
              </p:cNvPr>
              <p:cNvSpPr>
                <a:spLocks noChangeShapeType="1"/>
              </p:cNvSpPr>
              <p:nvPr/>
            </p:nvSpPr>
            <p:spPr bwMode="auto">
              <a:xfrm>
                <a:off x="2746" y="1132"/>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Rectangle 274">
                <a:extLst>
                  <a:ext uri="{FF2B5EF4-FFF2-40B4-BE49-F238E27FC236}">
                    <a16:creationId xmlns:a16="http://schemas.microsoft.com/office/drawing/2014/main" id="{68848366-E494-448A-903C-FC7E3A4B6F41}"/>
                  </a:ext>
                </a:extLst>
              </p:cNvPr>
              <p:cNvSpPr>
                <a:spLocks noChangeArrowheads="1"/>
              </p:cNvSpPr>
              <p:nvPr/>
            </p:nvSpPr>
            <p:spPr bwMode="auto">
              <a:xfrm>
                <a:off x="2746" y="1132"/>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Line 275">
                <a:extLst>
                  <a:ext uri="{FF2B5EF4-FFF2-40B4-BE49-F238E27FC236}">
                    <a16:creationId xmlns:a16="http://schemas.microsoft.com/office/drawing/2014/main" id="{B66FEEA8-F97C-42C4-B0B3-B318EC41A8EC}"/>
                  </a:ext>
                </a:extLst>
              </p:cNvPr>
              <p:cNvSpPr>
                <a:spLocks noChangeShapeType="1"/>
              </p:cNvSpPr>
              <p:nvPr/>
            </p:nvSpPr>
            <p:spPr bwMode="auto">
              <a:xfrm>
                <a:off x="3183" y="1132"/>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76">
                <a:extLst>
                  <a:ext uri="{FF2B5EF4-FFF2-40B4-BE49-F238E27FC236}">
                    <a16:creationId xmlns:a16="http://schemas.microsoft.com/office/drawing/2014/main" id="{14F488FF-E062-48FC-86F1-35B3F0E0154D}"/>
                  </a:ext>
                </a:extLst>
              </p:cNvPr>
              <p:cNvSpPr>
                <a:spLocks noChangeArrowheads="1"/>
              </p:cNvSpPr>
              <p:nvPr/>
            </p:nvSpPr>
            <p:spPr bwMode="auto">
              <a:xfrm>
                <a:off x="3183" y="1132"/>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Line 277">
                <a:extLst>
                  <a:ext uri="{FF2B5EF4-FFF2-40B4-BE49-F238E27FC236}">
                    <a16:creationId xmlns:a16="http://schemas.microsoft.com/office/drawing/2014/main" id="{7C8FAAFF-C5CF-46DC-B69F-713F0FEE313B}"/>
                  </a:ext>
                </a:extLst>
              </p:cNvPr>
              <p:cNvSpPr>
                <a:spLocks noChangeShapeType="1"/>
              </p:cNvSpPr>
              <p:nvPr/>
            </p:nvSpPr>
            <p:spPr bwMode="auto">
              <a:xfrm>
                <a:off x="2746" y="1250"/>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278">
                <a:extLst>
                  <a:ext uri="{FF2B5EF4-FFF2-40B4-BE49-F238E27FC236}">
                    <a16:creationId xmlns:a16="http://schemas.microsoft.com/office/drawing/2014/main" id="{B93D490A-F1EC-4F78-ACD7-8B8652547AF5}"/>
                  </a:ext>
                </a:extLst>
              </p:cNvPr>
              <p:cNvSpPr>
                <a:spLocks noChangeArrowheads="1"/>
              </p:cNvSpPr>
              <p:nvPr/>
            </p:nvSpPr>
            <p:spPr bwMode="auto">
              <a:xfrm>
                <a:off x="2746" y="1250"/>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Line 279">
                <a:extLst>
                  <a:ext uri="{FF2B5EF4-FFF2-40B4-BE49-F238E27FC236}">
                    <a16:creationId xmlns:a16="http://schemas.microsoft.com/office/drawing/2014/main" id="{673478B4-448F-4C61-98B3-36357F643844}"/>
                  </a:ext>
                </a:extLst>
              </p:cNvPr>
              <p:cNvSpPr>
                <a:spLocks noChangeShapeType="1"/>
              </p:cNvSpPr>
              <p:nvPr/>
            </p:nvSpPr>
            <p:spPr bwMode="auto">
              <a:xfrm>
                <a:off x="3183" y="1250"/>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Rectangle 280">
                <a:extLst>
                  <a:ext uri="{FF2B5EF4-FFF2-40B4-BE49-F238E27FC236}">
                    <a16:creationId xmlns:a16="http://schemas.microsoft.com/office/drawing/2014/main" id="{C44B669B-C833-4EAD-B70E-5FE38CD6B9CA}"/>
                  </a:ext>
                </a:extLst>
              </p:cNvPr>
              <p:cNvSpPr>
                <a:spLocks noChangeArrowheads="1"/>
              </p:cNvSpPr>
              <p:nvPr/>
            </p:nvSpPr>
            <p:spPr bwMode="auto">
              <a:xfrm>
                <a:off x="3183" y="1250"/>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Line 281">
                <a:extLst>
                  <a:ext uri="{FF2B5EF4-FFF2-40B4-BE49-F238E27FC236}">
                    <a16:creationId xmlns:a16="http://schemas.microsoft.com/office/drawing/2014/main" id="{9E620786-A075-4A64-874B-E003609F35FA}"/>
                  </a:ext>
                </a:extLst>
              </p:cNvPr>
              <p:cNvSpPr>
                <a:spLocks noChangeShapeType="1"/>
              </p:cNvSpPr>
              <p:nvPr/>
            </p:nvSpPr>
            <p:spPr bwMode="auto">
              <a:xfrm>
                <a:off x="2746" y="1368"/>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Rectangle 282">
                <a:extLst>
                  <a:ext uri="{FF2B5EF4-FFF2-40B4-BE49-F238E27FC236}">
                    <a16:creationId xmlns:a16="http://schemas.microsoft.com/office/drawing/2014/main" id="{25B9E6F0-053D-445D-B546-0B8CC2675143}"/>
                  </a:ext>
                </a:extLst>
              </p:cNvPr>
              <p:cNvSpPr>
                <a:spLocks noChangeArrowheads="1"/>
              </p:cNvSpPr>
              <p:nvPr/>
            </p:nvSpPr>
            <p:spPr bwMode="auto">
              <a:xfrm>
                <a:off x="2746" y="1368"/>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Line 283">
                <a:extLst>
                  <a:ext uri="{FF2B5EF4-FFF2-40B4-BE49-F238E27FC236}">
                    <a16:creationId xmlns:a16="http://schemas.microsoft.com/office/drawing/2014/main" id="{D8EFFFC5-0CD9-4D95-81EA-FD2B3DFF3BC1}"/>
                  </a:ext>
                </a:extLst>
              </p:cNvPr>
              <p:cNvSpPr>
                <a:spLocks noChangeShapeType="1"/>
              </p:cNvSpPr>
              <p:nvPr/>
            </p:nvSpPr>
            <p:spPr bwMode="auto">
              <a:xfrm>
                <a:off x="3183" y="1368"/>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84">
                <a:extLst>
                  <a:ext uri="{FF2B5EF4-FFF2-40B4-BE49-F238E27FC236}">
                    <a16:creationId xmlns:a16="http://schemas.microsoft.com/office/drawing/2014/main" id="{34A689C2-17AF-4BC8-A8E7-50A548BB28B4}"/>
                  </a:ext>
                </a:extLst>
              </p:cNvPr>
              <p:cNvSpPr>
                <a:spLocks noChangeArrowheads="1"/>
              </p:cNvSpPr>
              <p:nvPr/>
            </p:nvSpPr>
            <p:spPr bwMode="auto">
              <a:xfrm>
                <a:off x="3183" y="1368"/>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Line 285">
                <a:extLst>
                  <a:ext uri="{FF2B5EF4-FFF2-40B4-BE49-F238E27FC236}">
                    <a16:creationId xmlns:a16="http://schemas.microsoft.com/office/drawing/2014/main" id="{74B20209-B872-4D02-A04B-DD9C3BEBF6D6}"/>
                  </a:ext>
                </a:extLst>
              </p:cNvPr>
              <p:cNvSpPr>
                <a:spLocks noChangeShapeType="1"/>
              </p:cNvSpPr>
              <p:nvPr/>
            </p:nvSpPr>
            <p:spPr bwMode="auto">
              <a:xfrm>
                <a:off x="2746" y="1487"/>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Rectangle 286">
                <a:extLst>
                  <a:ext uri="{FF2B5EF4-FFF2-40B4-BE49-F238E27FC236}">
                    <a16:creationId xmlns:a16="http://schemas.microsoft.com/office/drawing/2014/main" id="{A321405B-8E8C-4133-AD0B-768E322A706E}"/>
                  </a:ext>
                </a:extLst>
              </p:cNvPr>
              <p:cNvSpPr>
                <a:spLocks noChangeArrowheads="1"/>
              </p:cNvSpPr>
              <p:nvPr/>
            </p:nvSpPr>
            <p:spPr bwMode="auto">
              <a:xfrm>
                <a:off x="2746" y="1487"/>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Line 287">
                <a:extLst>
                  <a:ext uri="{FF2B5EF4-FFF2-40B4-BE49-F238E27FC236}">
                    <a16:creationId xmlns:a16="http://schemas.microsoft.com/office/drawing/2014/main" id="{0734FA0B-0095-4BBA-8F36-4E18026367AC}"/>
                  </a:ext>
                </a:extLst>
              </p:cNvPr>
              <p:cNvSpPr>
                <a:spLocks noChangeShapeType="1"/>
              </p:cNvSpPr>
              <p:nvPr/>
            </p:nvSpPr>
            <p:spPr bwMode="auto">
              <a:xfrm>
                <a:off x="3183" y="1487"/>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Rectangle 288">
                <a:extLst>
                  <a:ext uri="{FF2B5EF4-FFF2-40B4-BE49-F238E27FC236}">
                    <a16:creationId xmlns:a16="http://schemas.microsoft.com/office/drawing/2014/main" id="{872DAFFE-2672-4842-B509-29422836AA89}"/>
                  </a:ext>
                </a:extLst>
              </p:cNvPr>
              <p:cNvSpPr>
                <a:spLocks noChangeArrowheads="1"/>
              </p:cNvSpPr>
              <p:nvPr/>
            </p:nvSpPr>
            <p:spPr bwMode="auto">
              <a:xfrm>
                <a:off x="3183" y="1487"/>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Line 289">
                <a:extLst>
                  <a:ext uri="{FF2B5EF4-FFF2-40B4-BE49-F238E27FC236}">
                    <a16:creationId xmlns:a16="http://schemas.microsoft.com/office/drawing/2014/main" id="{B26151BE-EA87-4FFE-B681-BF6FC5809595}"/>
                  </a:ext>
                </a:extLst>
              </p:cNvPr>
              <p:cNvSpPr>
                <a:spLocks noChangeShapeType="1"/>
              </p:cNvSpPr>
              <p:nvPr/>
            </p:nvSpPr>
            <p:spPr bwMode="auto">
              <a:xfrm>
                <a:off x="2746" y="1605"/>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Rectangle 290">
                <a:extLst>
                  <a:ext uri="{FF2B5EF4-FFF2-40B4-BE49-F238E27FC236}">
                    <a16:creationId xmlns:a16="http://schemas.microsoft.com/office/drawing/2014/main" id="{5858AC13-0A5F-46FC-B8BB-5B300D931B6C}"/>
                  </a:ext>
                </a:extLst>
              </p:cNvPr>
              <p:cNvSpPr>
                <a:spLocks noChangeArrowheads="1"/>
              </p:cNvSpPr>
              <p:nvPr/>
            </p:nvSpPr>
            <p:spPr bwMode="auto">
              <a:xfrm>
                <a:off x="2746" y="1605"/>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Line 291">
                <a:extLst>
                  <a:ext uri="{FF2B5EF4-FFF2-40B4-BE49-F238E27FC236}">
                    <a16:creationId xmlns:a16="http://schemas.microsoft.com/office/drawing/2014/main" id="{22E88EB2-1D33-42D2-879F-E4E41D52EE52}"/>
                  </a:ext>
                </a:extLst>
              </p:cNvPr>
              <p:cNvSpPr>
                <a:spLocks noChangeShapeType="1"/>
              </p:cNvSpPr>
              <p:nvPr/>
            </p:nvSpPr>
            <p:spPr bwMode="auto">
              <a:xfrm>
                <a:off x="3183" y="1605"/>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Rectangle 292">
                <a:extLst>
                  <a:ext uri="{FF2B5EF4-FFF2-40B4-BE49-F238E27FC236}">
                    <a16:creationId xmlns:a16="http://schemas.microsoft.com/office/drawing/2014/main" id="{4F8121D4-A516-463B-A585-0F09334DB589}"/>
                  </a:ext>
                </a:extLst>
              </p:cNvPr>
              <p:cNvSpPr>
                <a:spLocks noChangeArrowheads="1"/>
              </p:cNvSpPr>
              <p:nvPr/>
            </p:nvSpPr>
            <p:spPr bwMode="auto">
              <a:xfrm>
                <a:off x="3183" y="1605"/>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Line 293">
                <a:extLst>
                  <a:ext uri="{FF2B5EF4-FFF2-40B4-BE49-F238E27FC236}">
                    <a16:creationId xmlns:a16="http://schemas.microsoft.com/office/drawing/2014/main" id="{C278DC57-12BB-47C4-A40F-54D7D9AC8F07}"/>
                  </a:ext>
                </a:extLst>
              </p:cNvPr>
              <p:cNvSpPr>
                <a:spLocks noChangeShapeType="1"/>
              </p:cNvSpPr>
              <p:nvPr/>
            </p:nvSpPr>
            <p:spPr bwMode="auto">
              <a:xfrm>
                <a:off x="2746" y="1724"/>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Rectangle 294">
                <a:extLst>
                  <a:ext uri="{FF2B5EF4-FFF2-40B4-BE49-F238E27FC236}">
                    <a16:creationId xmlns:a16="http://schemas.microsoft.com/office/drawing/2014/main" id="{28C2E6AC-C58A-42EE-AA92-C9026127F7B1}"/>
                  </a:ext>
                </a:extLst>
              </p:cNvPr>
              <p:cNvSpPr>
                <a:spLocks noChangeArrowheads="1"/>
              </p:cNvSpPr>
              <p:nvPr/>
            </p:nvSpPr>
            <p:spPr bwMode="auto">
              <a:xfrm>
                <a:off x="2746" y="1724"/>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Line 295">
                <a:extLst>
                  <a:ext uri="{FF2B5EF4-FFF2-40B4-BE49-F238E27FC236}">
                    <a16:creationId xmlns:a16="http://schemas.microsoft.com/office/drawing/2014/main" id="{93F2F514-E686-47E9-A7F3-0D6658D1B1EA}"/>
                  </a:ext>
                </a:extLst>
              </p:cNvPr>
              <p:cNvSpPr>
                <a:spLocks noChangeShapeType="1"/>
              </p:cNvSpPr>
              <p:nvPr/>
            </p:nvSpPr>
            <p:spPr bwMode="auto">
              <a:xfrm>
                <a:off x="3183" y="1724"/>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Rectangle 296">
                <a:extLst>
                  <a:ext uri="{FF2B5EF4-FFF2-40B4-BE49-F238E27FC236}">
                    <a16:creationId xmlns:a16="http://schemas.microsoft.com/office/drawing/2014/main" id="{E08251B2-EFEA-45C0-AC2D-4B8D0B80D34F}"/>
                  </a:ext>
                </a:extLst>
              </p:cNvPr>
              <p:cNvSpPr>
                <a:spLocks noChangeArrowheads="1"/>
              </p:cNvSpPr>
              <p:nvPr/>
            </p:nvSpPr>
            <p:spPr bwMode="auto">
              <a:xfrm>
                <a:off x="3183" y="1724"/>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Line 297">
                <a:extLst>
                  <a:ext uri="{FF2B5EF4-FFF2-40B4-BE49-F238E27FC236}">
                    <a16:creationId xmlns:a16="http://schemas.microsoft.com/office/drawing/2014/main" id="{D731EA14-5156-4AF8-8B0C-0B5417A33C36}"/>
                  </a:ext>
                </a:extLst>
              </p:cNvPr>
              <p:cNvSpPr>
                <a:spLocks noChangeShapeType="1"/>
              </p:cNvSpPr>
              <p:nvPr/>
            </p:nvSpPr>
            <p:spPr bwMode="auto">
              <a:xfrm>
                <a:off x="2746" y="1842"/>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Rectangle 298">
                <a:extLst>
                  <a:ext uri="{FF2B5EF4-FFF2-40B4-BE49-F238E27FC236}">
                    <a16:creationId xmlns:a16="http://schemas.microsoft.com/office/drawing/2014/main" id="{C868A6FE-2EAD-4CB8-8329-9A3A6BD769B4}"/>
                  </a:ext>
                </a:extLst>
              </p:cNvPr>
              <p:cNvSpPr>
                <a:spLocks noChangeArrowheads="1"/>
              </p:cNvSpPr>
              <p:nvPr/>
            </p:nvSpPr>
            <p:spPr bwMode="auto">
              <a:xfrm>
                <a:off x="2746" y="1842"/>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Line 299">
                <a:extLst>
                  <a:ext uri="{FF2B5EF4-FFF2-40B4-BE49-F238E27FC236}">
                    <a16:creationId xmlns:a16="http://schemas.microsoft.com/office/drawing/2014/main" id="{8AF7D17E-E99B-4CAC-BBFD-395EF7006849}"/>
                  </a:ext>
                </a:extLst>
              </p:cNvPr>
              <p:cNvSpPr>
                <a:spLocks noChangeShapeType="1"/>
              </p:cNvSpPr>
              <p:nvPr/>
            </p:nvSpPr>
            <p:spPr bwMode="auto">
              <a:xfrm>
                <a:off x="3183" y="1842"/>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Rectangle 300">
                <a:extLst>
                  <a:ext uri="{FF2B5EF4-FFF2-40B4-BE49-F238E27FC236}">
                    <a16:creationId xmlns:a16="http://schemas.microsoft.com/office/drawing/2014/main" id="{15FB1D5B-6162-4E16-B057-159626DA81D2}"/>
                  </a:ext>
                </a:extLst>
              </p:cNvPr>
              <p:cNvSpPr>
                <a:spLocks noChangeArrowheads="1"/>
              </p:cNvSpPr>
              <p:nvPr/>
            </p:nvSpPr>
            <p:spPr bwMode="auto">
              <a:xfrm>
                <a:off x="3183" y="1842"/>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Line 301">
                <a:extLst>
                  <a:ext uri="{FF2B5EF4-FFF2-40B4-BE49-F238E27FC236}">
                    <a16:creationId xmlns:a16="http://schemas.microsoft.com/office/drawing/2014/main" id="{DB312C0E-4224-4675-8B2A-0EE847A593FE}"/>
                  </a:ext>
                </a:extLst>
              </p:cNvPr>
              <p:cNvSpPr>
                <a:spLocks noChangeShapeType="1"/>
              </p:cNvSpPr>
              <p:nvPr/>
            </p:nvSpPr>
            <p:spPr bwMode="auto">
              <a:xfrm>
                <a:off x="2746" y="1960"/>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Rectangle 302">
                <a:extLst>
                  <a:ext uri="{FF2B5EF4-FFF2-40B4-BE49-F238E27FC236}">
                    <a16:creationId xmlns:a16="http://schemas.microsoft.com/office/drawing/2014/main" id="{07C925AA-5F8A-48DE-A0F5-985BEEF15C85}"/>
                  </a:ext>
                </a:extLst>
              </p:cNvPr>
              <p:cNvSpPr>
                <a:spLocks noChangeArrowheads="1"/>
              </p:cNvSpPr>
              <p:nvPr/>
            </p:nvSpPr>
            <p:spPr bwMode="auto">
              <a:xfrm>
                <a:off x="2746" y="1960"/>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Line 303">
                <a:extLst>
                  <a:ext uri="{FF2B5EF4-FFF2-40B4-BE49-F238E27FC236}">
                    <a16:creationId xmlns:a16="http://schemas.microsoft.com/office/drawing/2014/main" id="{03E9E8D4-9946-41F2-B3B7-F975F9D3F8C9}"/>
                  </a:ext>
                </a:extLst>
              </p:cNvPr>
              <p:cNvSpPr>
                <a:spLocks noChangeShapeType="1"/>
              </p:cNvSpPr>
              <p:nvPr/>
            </p:nvSpPr>
            <p:spPr bwMode="auto">
              <a:xfrm>
                <a:off x="3183" y="1960"/>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Rectangle 304">
                <a:extLst>
                  <a:ext uri="{FF2B5EF4-FFF2-40B4-BE49-F238E27FC236}">
                    <a16:creationId xmlns:a16="http://schemas.microsoft.com/office/drawing/2014/main" id="{FD682E8F-7C9A-4CDF-89C3-BB145D55CDA5}"/>
                  </a:ext>
                </a:extLst>
              </p:cNvPr>
              <p:cNvSpPr>
                <a:spLocks noChangeArrowheads="1"/>
              </p:cNvSpPr>
              <p:nvPr/>
            </p:nvSpPr>
            <p:spPr bwMode="auto">
              <a:xfrm>
                <a:off x="3183" y="1960"/>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Line 305">
                <a:extLst>
                  <a:ext uri="{FF2B5EF4-FFF2-40B4-BE49-F238E27FC236}">
                    <a16:creationId xmlns:a16="http://schemas.microsoft.com/office/drawing/2014/main" id="{624CA71A-4269-45F8-A2D2-3F8C646A4A84}"/>
                  </a:ext>
                </a:extLst>
              </p:cNvPr>
              <p:cNvSpPr>
                <a:spLocks noChangeShapeType="1"/>
              </p:cNvSpPr>
              <p:nvPr/>
            </p:nvSpPr>
            <p:spPr bwMode="auto">
              <a:xfrm>
                <a:off x="2746" y="2079"/>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Rectangle 306">
                <a:extLst>
                  <a:ext uri="{FF2B5EF4-FFF2-40B4-BE49-F238E27FC236}">
                    <a16:creationId xmlns:a16="http://schemas.microsoft.com/office/drawing/2014/main" id="{06288540-8D19-465C-9EF6-044D07A675BE}"/>
                  </a:ext>
                </a:extLst>
              </p:cNvPr>
              <p:cNvSpPr>
                <a:spLocks noChangeArrowheads="1"/>
              </p:cNvSpPr>
              <p:nvPr/>
            </p:nvSpPr>
            <p:spPr bwMode="auto">
              <a:xfrm>
                <a:off x="2746" y="2079"/>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Line 307">
                <a:extLst>
                  <a:ext uri="{FF2B5EF4-FFF2-40B4-BE49-F238E27FC236}">
                    <a16:creationId xmlns:a16="http://schemas.microsoft.com/office/drawing/2014/main" id="{5B71C405-CF07-46FD-9FC2-8903795B33C4}"/>
                  </a:ext>
                </a:extLst>
              </p:cNvPr>
              <p:cNvSpPr>
                <a:spLocks noChangeShapeType="1"/>
              </p:cNvSpPr>
              <p:nvPr/>
            </p:nvSpPr>
            <p:spPr bwMode="auto">
              <a:xfrm>
                <a:off x="3183" y="2079"/>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Rectangle 308">
                <a:extLst>
                  <a:ext uri="{FF2B5EF4-FFF2-40B4-BE49-F238E27FC236}">
                    <a16:creationId xmlns:a16="http://schemas.microsoft.com/office/drawing/2014/main" id="{89AF08A5-1E6F-4FED-B10B-8299A1CEE1A7}"/>
                  </a:ext>
                </a:extLst>
              </p:cNvPr>
              <p:cNvSpPr>
                <a:spLocks noChangeArrowheads="1"/>
              </p:cNvSpPr>
              <p:nvPr/>
            </p:nvSpPr>
            <p:spPr bwMode="auto">
              <a:xfrm>
                <a:off x="3183" y="2079"/>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Line 309">
                <a:extLst>
                  <a:ext uri="{FF2B5EF4-FFF2-40B4-BE49-F238E27FC236}">
                    <a16:creationId xmlns:a16="http://schemas.microsoft.com/office/drawing/2014/main" id="{419CFE52-7D4E-4AE4-B088-4BEA549CAB97}"/>
                  </a:ext>
                </a:extLst>
              </p:cNvPr>
              <p:cNvSpPr>
                <a:spLocks noChangeShapeType="1"/>
              </p:cNvSpPr>
              <p:nvPr/>
            </p:nvSpPr>
            <p:spPr bwMode="auto">
              <a:xfrm>
                <a:off x="2746" y="2197"/>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10">
                <a:extLst>
                  <a:ext uri="{FF2B5EF4-FFF2-40B4-BE49-F238E27FC236}">
                    <a16:creationId xmlns:a16="http://schemas.microsoft.com/office/drawing/2014/main" id="{2BB208F9-06CA-4C2E-A536-63A503F88110}"/>
                  </a:ext>
                </a:extLst>
              </p:cNvPr>
              <p:cNvSpPr>
                <a:spLocks noChangeArrowheads="1"/>
              </p:cNvSpPr>
              <p:nvPr/>
            </p:nvSpPr>
            <p:spPr bwMode="auto">
              <a:xfrm>
                <a:off x="2746" y="2197"/>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Line 311">
                <a:extLst>
                  <a:ext uri="{FF2B5EF4-FFF2-40B4-BE49-F238E27FC236}">
                    <a16:creationId xmlns:a16="http://schemas.microsoft.com/office/drawing/2014/main" id="{1095F6BB-C87A-44E9-963A-ABBD0BAB155F}"/>
                  </a:ext>
                </a:extLst>
              </p:cNvPr>
              <p:cNvSpPr>
                <a:spLocks noChangeShapeType="1"/>
              </p:cNvSpPr>
              <p:nvPr/>
            </p:nvSpPr>
            <p:spPr bwMode="auto">
              <a:xfrm>
                <a:off x="3183" y="2197"/>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12">
                <a:extLst>
                  <a:ext uri="{FF2B5EF4-FFF2-40B4-BE49-F238E27FC236}">
                    <a16:creationId xmlns:a16="http://schemas.microsoft.com/office/drawing/2014/main" id="{C6D2A0DA-F102-4711-BA4A-9BB9AF37DC5F}"/>
                  </a:ext>
                </a:extLst>
              </p:cNvPr>
              <p:cNvSpPr>
                <a:spLocks noChangeArrowheads="1"/>
              </p:cNvSpPr>
              <p:nvPr/>
            </p:nvSpPr>
            <p:spPr bwMode="auto">
              <a:xfrm>
                <a:off x="3183" y="2197"/>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Line 313">
                <a:extLst>
                  <a:ext uri="{FF2B5EF4-FFF2-40B4-BE49-F238E27FC236}">
                    <a16:creationId xmlns:a16="http://schemas.microsoft.com/office/drawing/2014/main" id="{7C27C589-CB46-4040-B2BC-0A5BFDD8AF51}"/>
                  </a:ext>
                </a:extLst>
              </p:cNvPr>
              <p:cNvSpPr>
                <a:spLocks noChangeShapeType="1"/>
              </p:cNvSpPr>
              <p:nvPr/>
            </p:nvSpPr>
            <p:spPr bwMode="auto">
              <a:xfrm>
                <a:off x="2746" y="2315"/>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14">
                <a:extLst>
                  <a:ext uri="{FF2B5EF4-FFF2-40B4-BE49-F238E27FC236}">
                    <a16:creationId xmlns:a16="http://schemas.microsoft.com/office/drawing/2014/main" id="{437B74CB-6E91-4E70-8BD1-10B1A03A5664}"/>
                  </a:ext>
                </a:extLst>
              </p:cNvPr>
              <p:cNvSpPr>
                <a:spLocks noChangeArrowheads="1"/>
              </p:cNvSpPr>
              <p:nvPr/>
            </p:nvSpPr>
            <p:spPr bwMode="auto">
              <a:xfrm>
                <a:off x="2746" y="2315"/>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Line 315">
                <a:extLst>
                  <a:ext uri="{FF2B5EF4-FFF2-40B4-BE49-F238E27FC236}">
                    <a16:creationId xmlns:a16="http://schemas.microsoft.com/office/drawing/2014/main" id="{BC71EB52-0155-47A7-B2D0-5A39AE950FF3}"/>
                  </a:ext>
                </a:extLst>
              </p:cNvPr>
              <p:cNvSpPr>
                <a:spLocks noChangeShapeType="1"/>
              </p:cNvSpPr>
              <p:nvPr/>
            </p:nvSpPr>
            <p:spPr bwMode="auto">
              <a:xfrm>
                <a:off x="3183" y="2315"/>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Rectangle 316">
                <a:extLst>
                  <a:ext uri="{FF2B5EF4-FFF2-40B4-BE49-F238E27FC236}">
                    <a16:creationId xmlns:a16="http://schemas.microsoft.com/office/drawing/2014/main" id="{4946744A-DE86-470F-8216-4019E8841FAC}"/>
                  </a:ext>
                </a:extLst>
              </p:cNvPr>
              <p:cNvSpPr>
                <a:spLocks noChangeArrowheads="1"/>
              </p:cNvSpPr>
              <p:nvPr/>
            </p:nvSpPr>
            <p:spPr bwMode="auto">
              <a:xfrm>
                <a:off x="3183" y="2315"/>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Line 317">
                <a:extLst>
                  <a:ext uri="{FF2B5EF4-FFF2-40B4-BE49-F238E27FC236}">
                    <a16:creationId xmlns:a16="http://schemas.microsoft.com/office/drawing/2014/main" id="{1776A61F-617B-44EC-9580-69F567C63F3A}"/>
                  </a:ext>
                </a:extLst>
              </p:cNvPr>
              <p:cNvSpPr>
                <a:spLocks noChangeShapeType="1"/>
              </p:cNvSpPr>
              <p:nvPr/>
            </p:nvSpPr>
            <p:spPr bwMode="auto">
              <a:xfrm>
                <a:off x="2746" y="2434"/>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Rectangle 318">
                <a:extLst>
                  <a:ext uri="{FF2B5EF4-FFF2-40B4-BE49-F238E27FC236}">
                    <a16:creationId xmlns:a16="http://schemas.microsoft.com/office/drawing/2014/main" id="{C2516645-F0A4-41FB-A6E2-6554911C10E2}"/>
                  </a:ext>
                </a:extLst>
              </p:cNvPr>
              <p:cNvSpPr>
                <a:spLocks noChangeArrowheads="1"/>
              </p:cNvSpPr>
              <p:nvPr/>
            </p:nvSpPr>
            <p:spPr bwMode="auto">
              <a:xfrm>
                <a:off x="2746" y="2434"/>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Line 319">
                <a:extLst>
                  <a:ext uri="{FF2B5EF4-FFF2-40B4-BE49-F238E27FC236}">
                    <a16:creationId xmlns:a16="http://schemas.microsoft.com/office/drawing/2014/main" id="{29B40CF5-E8B0-4BE7-AB28-DA37103926E8}"/>
                  </a:ext>
                </a:extLst>
              </p:cNvPr>
              <p:cNvSpPr>
                <a:spLocks noChangeShapeType="1"/>
              </p:cNvSpPr>
              <p:nvPr/>
            </p:nvSpPr>
            <p:spPr bwMode="auto">
              <a:xfrm>
                <a:off x="3183" y="2434"/>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Rectangle 320">
                <a:extLst>
                  <a:ext uri="{FF2B5EF4-FFF2-40B4-BE49-F238E27FC236}">
                    <a16:creationId xmlns:a16="http://schemas.microsoft.com/office/drawing/2014/main" id="{369A0495-AD6C-4CF1-B453-265D5A513B6F}"/>
                  </a:ext>
                </a:extLst>
              </p:cNvPr>
              <p:cNvSpPr>
                <a:spLocks noChangeArrowheads="1"/>
              </p:cNvSpPr>
              <p:nvPr/>
            </p:nvSpPr>
            <p:spPr bwMode="auto">
              <a:xfrm>
                <a:off x="3183" y="2434"/>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Line 321">
                <a:extLst>
                  <a:ext uri="{FF2B5EF4-FFF2-40B4-BE49-F238E27FC236}">
                    <a16:creationId xmlns:a16="http://schemas.microsoft.com/office/drawing/2014/main" id="{E8E08FCE-8604-4273-BF36-0B9B1183D694}"/>
                  </a:ext>
                </a:extLst>
              </p:cNvPr>
              <p:cNvSpPr>
                <a:spLocks noChangeShapeType="1"/>
              </p:cNvSpPr>
              <p:nvPr/>
            </p:nvSpPr>
            <p:spPr bwMode="auto">
              <a:xfrm>
                <a:off x="2746" y="2552"/>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Rectangle 322">
                <a:extLst>
                  <a:ext uri="{FF2B5EF4-FFF2-40B4-BE49-F238E27FC236}">
                    <a16:creationId xmlns:a16="http://schemas.microsoft.com/office/drawing/2014/main" id="{415261AF-368D-4759-9CE4-D46B3BE55736}"/>
                  </a:ext>
                </a:extLst>
              </p:cNvPr>
              <p:cNvSpPr>
                <a:spLocks noChangeArrowheads="1"/>
              </p:cNvSpPr>
              <p:nvPr/>
            </p:nvSpPr>
            <p:spPr bwMode="auto">
              <a:xfrm>
                <a:off x="2746" y="2552"/>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Line 323">
                <a:extLst>
                  <a:ext uri="{FF2B5EF4-FFF2-40B4-BE49-F238E27FC236}">
                    <a16:creationId xmlns:a16="http://schemas.microsoft.com/office/drawing/2014/main" id="{F2D9321A-CFDA-4B07-A3E7-4D27CD132C2F}"/>
                  </a:ext>
                </a:extLst>
              </p:cNvPr>
              <p:cNvSpPr>
                <a:spLocks noChangeShapeType="1"/>
              </p:cNvSpPr>
              <p:nvPr/>
            </p:nvSpPr>
            <p:spPr bwMode="auto">
              <a:xfrm>
                <a:off x="3183" y="2552"/>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Rectangle 324">
                <a:extLst>
                  <a:ext uri="{FF2B5EF4-FFF2-40B4-BE49-F238E27FC236}">
                    <a16:creationId xmlns:a16="http://schemas.microsoft.com/office/drawing/2014/main" id="{E16EEFE2-1A16-4B31-87A3-94CBE7D9C8CB}"/>
                  </a:ext>
                </a:extLst>
              </p:cNvPr>
              <p:cNvSpPr>
                <a:spLocks noChangeArrowheads="1"/>
              </p:cNvSpPr>
              <p:nvPr/>
            </p:nvSpPr>
            <p:spPr bwMode="auto">
              <a:xfrm>
                <a:off x="3183" y="2552"/>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Line 325">
                <a:extLst>
                  <a:ext uri="{FF2B5EF4-FFF2-40B4-BE49-F238E27FC236}">
                    <a16:creationId xmlns:a16="http://schemas.microsoft.com/office/drawing/2014/main" id="{6CEBAD4A-22A7-4016-96A7-447EAE574A1D}"/>
                  </a:ext>
                </a:extLst>
              </p:cNvPr>
              <p:cNvSpPr>
                <a:spLocks noChangeShapeType="1"/>
              </p:cNvSpPr>
              <p:nvPr/>
            </p:nvSpPr>
            <p:spPr bwMode="auto">
              <a:xfrm>
                <a:off x="2746" y="2670"/>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Rectangle 326">
                <a:extLst>
                  <a:ext uri="{FF2B5EF4-FFF2-40B4-BE49-F238E27FC236}">
                    <a16:creationId xmlns:a16="http://schemas.microsoft.com/office/drawing/2014/main" id="{16E23E7E-110E-4597-9887-C293D333BCEF}"/>
                  </a:ext>
                </a:extLst>
              </p:cNvPr>
              <p:cNvSpPr>
                <a:spLocks noChangeArrowheads="1"/>
              </p:cNvSpPr>
              <p:nvPr/>
            </p:nvSpPr>
            <p:spPr bwMode="auto">
              <a:xfrm>
                <a:off x="2746" y="2670"/>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Line 327">
                <a:extLst>
                  <a:ext uri="{FF2B5EF4-FFF2-40B4-BE49-F238E27FC236}">
                    <a16:creationId xmlns:a16="http://schemas.microsoft.com/office/drawing/2014/main" id="{6A9304B9-4B39-4519-80B1-D30379702823}"/>
                  </a:ext>
                </a:extLst>
              </p:cNvPr>
              <p:cNvSpPr>
                <a:spLocks noChangeShapeType="1"/>
              </p:cNvSpPr>
              <p:nvPr/>
            </p:nvSpPr>
            <p:spPr bwMode="auto">
              <a:xfrm>
                <a:off x="3183" y="2670"/>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Rectangle 328">
                <a:extLst>
                  <a:ext uri="{FF2B5EF4-FFF2-40B4-BE49-F238E27FC236}">
                    <a16:creationId xmlns:a16="http://schemas.microsoft.com/office/drawing/2014/main" id="{6857D4B7-3834-4B5C-AE0F-D1D508F82D48}"/>
                  </a:ext>
                </a:extLst>
              </p:cNvPr>
              <p:cNvSpPr>
                <a:spLocks noChangeArrowheads="1"/>
              </p:cNvSpPr>
              <p:nvPr/>
            </p:nvSpPr>
            <p:spPr bwMode="auto">
              <a:xfrm>
                <a:off x="3183" y="2670"/>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Line 329">
                <a:extLst>
                  <a:ext uri="{FF2B5EF4-FFF2-40B4-BE49-F238E27FC236}">
                    <a16:creationId xmlns:a16="http://schemas.microsoft.com/office/drawing/2014/main" id="{367CE7BD-0D75-42BE-ADA8-8C96F7C5FB37}"/>
                  </a:ext>
                </a:extLst>
              </p:cNvPr>
              <p:cNvSpPr>
                <a:spLocks noChangeShapeType="1"/>
              </p:cNvSpPr>
              <p:nvPr/>
            </p:nvSpPr>
            <p:spPr bwMode="auto">
              <a:xfrm>
                <a:off x="2746" y="2789"/>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Rectangle 330">
                <a:extLst>
                  <a:ext uri="{FF2B5EF4-FFF2-40B4-BE49-F238E27FC236}">
                    <a16:creationId xmlns:a16="http://schemas.microsoft.com/office/drawing/2014/main" id="{CD26215E-D0B4-43E5-A82D-83BBAC837A0F}"/>
                  </a:ext>
                </a:extLst>
              </p:cNvPr>
              <p:cNvSpPr>
                <a:spLocks noChangeArrowheads="1"/>
              </p:cNvSpPr>
              <p:nvPr/>
            </p:nvSpPr>
            <p:spPr bwMode="auto">
              <a:xfrm>
                <a:off x="2746" y="2789"/>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Line 331">
                <a:extLst>
                  <a:ext uri="{FF2B5EF4-FFF2-40B4-BE49-F238E27FC236}">
                    <a16:creationId xmlns:a16="http://schemas.microsoft.com/office/drawing/2014/main" id="{ED723738-BE57-4E58-A6F5-D3E353421870}"/>
                  </a:ext>
                </a:extLst>
              </p:cNvPr>
              <p:cNvSpPr>
                <a:spLocks noChangeShapeType="1"/>
              </p:cNvSpPr>
              <p:nvPr/>
            </p:nvSpPr>
            <p:spPr bwMode="auto">
              <a:xfrm>
                <a:off x="3183" y="2789"/>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Rectangle 332">
                <a:extLst>
                  <a:ext uri="{FF2B5EF4-FFF2-40B4-BE49-F238E27FC236}">
                    <a16:creationId xmlns:a16="http://schemas.microsoft.com/office/drawing/2014/main" id="{3F7F0487-7006-4750-8FC0-684F24CD6270}"/>
                  </a:ext>
                </a:extLst>
              </p:cNvPr>
              <p:cNvSpPr>
                <a:spLocks noChangeArrowheads="1"/>
              </p:cNvSpPr>
              <p:nvPr/>
            </p:nvSpPr>
            <p:spPr bwMode="auto">
              <a:xfrm>
                <a:off x="3183" y="2789"/>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Line 333">
                <a:extLst>
                  <a:ext uri="{FF2B5EF4-FFF2-40B4-BE49-F238E27FC236}">
                    <a16:creationId xmlns:a16="http://schemas.microsoft.com/office/drawing/2014/main" id="{F96FABB2-50F4-4823-BD15-4CAB11CB1CD0}"/>
                  </a:ext>
                </a:extLst>
              </p:cNvPr>
              <p:cNvSpPr>
                <a:spLocks noChangeShapeType="1"/>
              </p:cNvSpPr>
              <p:nvPr/>
            </p:nvSpPr>
            <p:spPr bwMode="auto">
              <a:xfrm>
                <a:off x="2746" y="2907"/>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Rectangle 334">
                <a:extLst>
                  <a:ext uri="{FF2B5EF4-FFF2-40B4-BE49-F238E27FC236}">
                    <a16:creationId xmlns:a16="http://schemas.microsoft.com/office/drawing/2014/main" id="{6A9309A7-2273-4634-B58C-777DFAD8B619}"/>
                  </a:ext>
                </a:extLst>
              </p:cNvPr>
              <p:cNvSpPr>
                <a:spLocks noChangeArrowheads="1"/>
              </p:cNvSpPr>
              <p:nvPr/>
            </p:nvSpPr>
            <p:spPr bwMode="auto">
              <a:xfrm>
                <a:off x="2746" y="2907"/>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Line 335">
                <a:extLst>
                  <a:ext uri="{FF2B5EF4-FFF2-40B4-BE49-F238E27FC236}">
                    <a16:creationId xmlns:a16="http://schemas.microsoft.com/office/drawing/2014/main" id="{589B8B98-18A9-4E86-B520-B6602003F7D7}"/>
                  </a:ext>
                </a:extLst>
              </p:cNvPr>
              <p:cNvSpPr>
                <a:spLocks noChangeShapeType="1"/>
              </p:cNvSpPr>
              <p:nvPr/>
            </p:nvSpPr>
            <p:spPr bwMode="auto">
              <a:xfrm>
                <a:off x="3183" y="2907"/>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Rectangle 336">
                <a:extLst>
                  <a:ext uri="{FF2B5EF4-FFF2-40B4-BE49-F238E27FC236}">
                    <a16:creationId xmlns:a16="http://schemas.microsoft.com/office/drawing/2014/main" id="{6E8E3596-57B6-498F-AC1C-E9658ED56D49}"/>
                  </a:ext>
                </a:extLst>
              </p:cNvPr>
              <p:cNvSpPr>
                <a:spLocks noChangeArrowheads="1"/>
              </p:cNvSpPr>
              <p:nvPr/>
            </p:nvSpPr>
            <p:spPr bwMode="auto">
              <a:xfrm>
                <a:off x="3183" y="2907"/>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Line 337">
                <a:extLst>
                  <a:ext uri="{FF2B5EF4-FFF2-40B4-BE49-F238E27FC236}">
                    <a16:creationId xmlns:a16="http://schemas.microsoft.com/office/drawing/2014/main" id="{BBA8CC91-0935-4A34-BC8F-883251D2C39E}"/>
                  </a:ext>
                </a:extLst>
              </p:cNvPr>
              <p:cNvSpPr>
                <a:spLocks noChangeShapeType="1"/>
              </p:cNvSpPr>
              <p:nvPr/>
            </p:nvSpPr>
            <p:spPr bwMode="auto">
              <a:xfrm>
                <a:off x="2746" y="3025"/>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Rectangle 338">
                <a:extLst>
                  <a:ext uri="{FF2B5EF4-FFF2-40B4-BE49-F238E27FC236}">
                    <a16:creationId xmlns:a16="http://schemas.microsoft.com/office/drawing/2014/main" id="{A6A141FA-DB8A-4B5E-9877-3CAADC3A76D6}"/>
                  </a:ext>
                </a:extLst>
              </p:cNvPr>
              <p:cNvSpPr>
                <a:spLocks noChangeArrowheads="1"/>
              </p:cNvSpPr>
              <p:nvPr/>
            </p:nvSpPr>
            <p:spPr bwMode="auto">
              <a:xfrm>
                <a:off x="2746" y="3025"/>
                <a:ext cx="432"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Line 339">
                <a:extLst>
                  <a:ext uri="{FF2B5EF4-FFF2-40B4-BE49-F238E27FC236}">
                    <a16:creationId xmlns:a16="http://schemas.microsoft.com/office/drawing/2014/main" id="{418AA6E5-4AF8-4EEE-A490-678D97CF304F}"/>
                  </a:ext>
                </a:extLst>
              </p:cNvPr>
              <p:cNvSpPr>
                <a:spLocks noChangeShapeType="1"/>
              </p:cNvSpPr>
              <p:nvPr/>
            </p:nvSpPr>
            <p:spPr bwMode="auto">
              <a:xfrm>
                <a:off x="3183" y="3025"/>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Rectangle 340">
                <a:extLst>
                  <a:ext uri="{FF2B5EF4-FFF2-40B4-BE49-F238E27FC236}">
                    <a16:creationId xmlns:a16="http://schemas.microsoft.com/office/drawing/2014/main" id="{41B5AE5D-0DEA-4FE8-BA6C-7195B8ACAD35}"/>
                  </a:ext>
                </a:extLst>
              </p:cNvPr>
              <p:cNvSpPr>
                <a:spLocks noChangeArrowheads="1"/>
              </p:cNvSpPr>
              <p:nvPr/>
            </p:nvSpPr>
            <p:spPr bwMode="auto">
              <a:xfrm>
                <a:off x="3183" y="3025"/>
                <a:ext cx="10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Line 341">
                <a:extLst>
                  <a:ext uri="{FF2B5EF4-FFF2-40B4-BE49-F238E27FC236}">
                    <a16:creationId xmlns:a16="http://schemas.microsoft.com/office/drawing/2014/main" id="{D037792D-B9E9-42C1-8D47-519F29E4A07B}"/>
                  </a:ext>
                </a:extLst>
              </p:cNvPr>
              <p:cNvSpPr>
                <a:spLocks noChangeShapeType="1"/>
              </p:cNvSpPr>
              <p:nvPr/>
            </p:nvSpPr>
            <p:spPr bwMode="auto">
              <a:xfrm>
                <a:off x="2746" y="3144"/>
                <a:ext cx="43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42">
                <a:extLst>
                  <a:ext uri="{FF2B5EF4-FFF2-40B4-BE49-F238E27FC236}">
                    <a16:creationId xmlns:a16="http://schemas.microsoft.com/office/drawing/2014/main" id="{68B3D2CD-A487-4D4E-8F53-253DB1ABFA1D}"/>
                  </a:ext>
                </a:extLst>
              </p:cNvPr>
              <p:cNvSpPr>
                <a:spLocks noChangeArrowheads="1"/>
              </p:cNvSpPr>
              <p:nvPr/>
            </p:nvSpPr>
            <p:spPr bwMode="auto">
              <a:xfrm>
                <a:off x="2746" y="3144"/>
                <a:ext cx="432"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Line 343">
                <a:extLst>
                  <a:ext uri="{FF2B5EF4-FFF2-40B4-BE49-F238E27FC236}">
                    <a16:creationId xmlns:a16="http://schemas.microsoft.com/office/drawing/2014/main" id="{7D9B1CF7-17C6-41C0-A370-372B827BC519}"/>
                  </a:ext>
                </a:extLst>
              </p:cNvPr>
              <p:cNvSpPr>
                <a:spLocks noChangeShapeType="1"/>
              </p:cNvSpPr>
              <p:nvPr/>
            </p:nvSpPr>
            <p:spPr bwMode="auto">
              <a:xfrm>
                <a:off x="3178" y="185"/>
                <a:ext cx="0" cy="29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Rectangle 344">
                <a:extLst>
                  <a:ext uri="{FF2B5EF4-FFF2-40B4-BE49-F238E27FC236}">
                    <a16:creationId xmlns:a16="http://schemas.microsoft.com/office/drawing/2014/main" id="{F06B3518-6F14-44A8-9C28-0D007D72C778}"/>
                  </a:ext>
                </a:extLst>
              </p:cNvPr>
              <p:cNvSpPr>
                <a:spLocks noChangeArrowheads="1"/>
              </p:cNvSpPr>
              <p:nvPr/>
            </p:nvSpPr>
            <p:spPr bwMode="auto">
              <a:xfrm>
                <a:off x="3178" y="185"/>
                <a:ext cx="5" cy="29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Line 345">
                <a:extLst>
                  <a:ext uri="{FF2B5EF4-FFF2-40B4-BE49-F238E27FC236}">
                    <a16:creationId xmlns:a16="http://schemas.microsoft.com/office/drawing/2014/main" id="{574F158C-2099-4AA3-A2D1-847451DC011D}"/>
                  </a:ext>
                </a:extLst>
              </p:cNvPr>
              <p:cNvSpPr>
                <a:spLocks noChangeShapeType="1"/>
              </p:cNvSpPr>
              <p:nvPr/>
            </p:nvSpPr>
            <p:spPr bwMode="auto">
              <a:xfrm>
                <a:off x="3610" y="190"/>
                <a:ext cx="0" cy="29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Rectangle 346">
                <a:extLst>
                  <a:ext uri="{FF2B5EF4-FFF2-40B4-BE49-F238E27FC236}">
                    <a16:creationId xmlns:a16="http://schemas.microsoft.com/office/drawing/2014/main" id="{F5D6F5D0-58BA-4F6F-A4D3-7E9D7BC9CF67}"/>
                  </a:ext>
                </a:extLst>
              </p:cNvPr>
              <p:cNvSpPr>
                <a:spLocks noChangeArrowheads="1"/>
              </p:cNvSpPr>
              <p:nvPr/>
            </p:nvSpPr>
            <p:spPr bwMode="auto">
              <a:xfrm>
                <a:off x="3610" y="190"/>
                <a:ext cx="5" cy="29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Line 347">
                <a:extLst>
                  <a:ext uri="{FF2B5EF4-FFF2-40B4-BE49-F238E27FC236}">
                    <a16:creationId xmlns:a16="http://schemas.microsoft.com/office/drawing/2014/main" id="{FFB41F5E-578C-441B-B9DE-CE0F2930FAFB}"/>
                  </a:ext>
                </a:extLst>
              </p:cNvPr>
              <p:cNvSpPr>
                <a:spLocks noChangeShapeType="1"/>
              </p:cNvSpPr>
              <p:nvPr/>
            </p:nvSpPr>
            <p:spPr bwMode="auto">
              <a:xfrm>
                <a:off x="3183" y="3144"/>
                <a:ext cx="10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Rectangle 348">
                <a:extLst>
                  <a:ext uri="{FF2B5EF4-FFF2-40B4-BE49-F238E27FC236}">
                    <a16:creationId xmlns:a16="http://schemas.microsoft.com/office/drawing/2014/main" id="{92F53C66-35EB-41CB-ACF9-2AA2B6DDB7D6}"/>
                  </a:ext>
                </a:extLst>
              </p:cNvPr>
              <p:cNvSpPr>
                <a:spLocks noChangeArrowheads="1"/>
              </p:cNvSpPr>
              <p:nvPr/>
            </p:nvSpPr>
            <p:spPr bwMode="auto">
              <a:xfrm>
                <a:off x="3183" y="3144"/>
                <a:ext cx="10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Line 349">
                <a:extLst>
                  <a:ext uri="{FF2B5EF4-FFF2-40B4-BE49-F238E27FC236}">
                    <a16:creationId xmlns:a16="http://schemas.microsoft.com/office/drawing/2014/main" id="{998B1287-39F4-4064-9F33-568E3562A183}"/>
                  </a:ext>
                </a:extLst>
              </p:cNvPr>
              <p:cNvSpPr>
                <a:spLocks noChangeShapeType="1"/>
              </p:cNvSpPr>
              <p:nvPr/>
            </p:nvSpPr>
            <p:spPr bwMode="auto">
              <a:xfrm>
                <a:off x="4209" y="190"/>
                <a:ext cx="0" cy="29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Rectangle 350">
                <a:extLst>
                  <a:ext uri="{FF2B5EF4-FFF2-40B4-BE49-F238E27FC236}">
                    <a16:creationId xmlns:a16="http://schemas.microsoft.com/office/drawing/2014/main" id="{F497C759-3F1D-4DFF-8F15-90C8BC8899A1}"/>
                  </a:ext>
                </a:extLst>
              </p:cNvPr>
              <p:cNvSpPr>
                <a:spLocks noChangeArrowheads="1"/>
              </p:cNvSpPr>
              <p:nvPr/>
            </p:nvSpPr>
            <p:spPr bwMode="auto">
              <a:xfrm>
                <a:off x="4209" y="190"/>
                <a:ext cx="5" cy="29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Line 351">
                <a:extLst>
                  <a:ext uri="{FF2B5EF4-FFF2-40B4-BE49-F238E27FC236}">
                    <a16:creationId xmlns:a16="http://schemas.microsoft.com/office/drawing/2014/main" id="{0CEEAD7B-EFE5-4385-81A2-A085D5311D93}"/>
                  </a:ext>
                </a:extLst>
              </p:cNvPr>
              <p:cNvSpPr>
                <a:spLocks noChangeShapeType="1"/>
              </p:cNvSpPr>
              <p:nvPr/>
            </p:nvSpPr>
            <p:spPr bwMode="auto">
              <a:xfrm>
                <a:off x="2746" y="185"/>
                <a:ext cx="1" cy="296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Rectangle 352">
                <a:extLst>
                  <a:ext uri="{FF2B5EF4-FFF2-40B4-BE49-F238E27FC236}">
                    <a16:creationId xmlns:a16="http://schemas.microsoft.com/office/drawing/2014/main" id="{5CD35E71-42CB-4037-97A2-7E842D224D9F}"/>
                  </a:ext>
                </a:extLst>
              </p:cNvPr>
              <p:cNvSpPr>
                <a:spLocks noChangeArrowheads="1"/>
              </p:cNvSpPr>
              <p:nvPr/>
            </p:nvSpPr>
            <p:spPr bwMode="auto">
              <a:xfrm>
                <a:off x="2746" y="185"/>
                <a:ext cx="5" cy="296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Line 353">
                <a:extLst>
                  <a:ext uri="{FF2B5EF4-FFF2-40B4-BE49-F238E27FC236}">
                    <a16:creationId xmlns:a16="http://schemas.microsoft.com/office/drawing/2014/main" id="{50AE6CA5-E2CB-4E7C-8FC5-C4E10BC8CB24}"/>
                  </a:ext>
                </a:extLst>
              </p:cNvPr>
              <p:cNvSpPr>
                <a:spLocks noChangeShapeType="1"/>
              </p:cNvSpPr>
              <p:nvPr/>
            </p:nvSpPr>
            <p:spPr bwMode="auto">
              <a:xfrm>
                <a:off x="3178" y="31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Rectangle 354">
                <a:extLst>
                  <a:ext uri="{FF2B5EF4-FFF2-40B4-BE49-F238E27FC236}">
                    <a16:creationId xmlns:a16="http://schemas.microsoft.com/office/drawing/2014/main" id="{16AEAF3C-57B8-4892-B197-15D61FA96DC7}"/>
                  </a:ext>
                </a:extLst>
              </p:cNvPr>
              <p:cNvSpPr>
                <a:spLocks noChangeArrowheads="1"/>
              </p:cNvSpPr>
              <p:nvPr/>
            </p:nvSpPr>
            <p:spPr bwMode="auto">
              <a:xfrm>
                <a:off x="3178" y="314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Line 355">
                <a:extLst>
                  <a:ext uri="{FF2B5EF4-FFF2-40B4-BE49-F238E27FC236}">
                    <a16:creationId xmlns:a16="http://schemas.microsoft.com/office/drawing/2014/main" id="{33243C4B-53C9-4814-8CFE-29C8624AC7EA}"/>
                  </a:ext>
                </a:extLst>
              </p:cNvPr>
              <p:cNvSpPr>
                <a:spLocks noChangeShapeType="1"/>
              </p:cNvSpPr>
              <p:nvPr/>
            </p:nvSpPr>
            <p:spPr bwMode="auto">
              <a:xfrm>
                <a:off x="3610" y="31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Rectangle 356">
                <a:extLst>
                  <a:ext uri="{FF2B5EF4-FFF2-40B4-BE49-F238E27FC236}">
                    <a16:creationId xmlns:a16="http://schemas.microsoft.com/office/drawing/2014/main" id="{B1E701D2-598B-4CAE-AFD8-C9A6FB67B248}"/>
                  </a:ext>
                </a:extLst>
              </p:cNvPr>
              <p:cNvSpPr>
                <a:spLocks noChangeArrowheads="1"/>
              </p:cNvSpPr>
              <p:nvPr/>
            </p:nvSpPr>
            <p:spPr bwMode="auto">
              <a:xfrm>
                <a:off x="3610" y="314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Line 357">
                <a:extLst>
                  <a:ext uri="{FF2B5EF4-FFF2-40B4-BE49-F238E27FC236}">
                    <a16:creationId xmlns:a16="http://schemas.microsoft.com/office/drawing/2014/main" id="{2C9482B8-F4D6-4E7A-9BFF-75303C515221}"/>
                  </a:ext>
                </a:extLst>
              </p:cNvPr>
              <p:cNvSpPr>
                <a:spLocks noChangeShapeType="1"/>
              </p:cNvSpPr>
              <p:nvPr/>
            </p:nvSpPr>
            <p:spPr bwMode="auto">
              <a:xfrm>
                <a:off x="4209" y="31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Rectangle 358">
                <a:extLst>
                  <a:ext uri="{FF2B5EF4-FFF2-40B4-BE49-F238E27FC236}">
                    <a16:creationId xmlns:a16="http://schemas.microsoft.com/office/drawing/2014/main" id="{98CEB397-BB0A-41A0-AAF8-66BC4890465B}"/>
                  </a:ext>
                </a:extLst>
              </p:cNvPr>
              <p:cNvSpPr>
                <a:spLocks noChangeArrowheads="1"/>
              </p:cNvSpPr>
              <p:nvPr/>
            </p:nvSpPr>
            <p:spPr bwMode="auto">
              <a:xfrm>
                <a:off x="4209" y="314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Line 359">
                <a:extLst>
                  <a:ext uri="{FF2B5EF4-FFF2-40B4-BE49-F238E27FC236}">
                    <a16:creationId xmlns:a16="http://schemas.microsoft.com/office/drawing/2014/main" id="{98946F0C-79DB-4573-992C-11A6B22C5CEE}"/>
                  </a:ext>
                </a:extLst>
              </p:cNvPr>
              <p:cNvSpPr>
                <a:spLocks noChangeShapeType="1"/>
              </p:cNvSpPr>
              <p:nvPr/>
            </p:nvSpPr>
            <p:spPr bwMode="auto">
              <a:xfrm>
                <a:off x="4214" y="1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Rectangle 360">
                <a:extLst>
                  <a:ext uri="{FF2B5EF4-FFF2-40B4-BE49-F238E27FC236}">
                    <a16:creationId xmlns:a16="http://schemas.microsoft.com/office/drawing/2014/main" id="{B51986AD-0964-4333-A0A1-56DA58AB3D35}"/>
                  </a:ext>
                </a:extLst>
              </p:cNvPr>
              <p:cNvSpPr>
                <a:spLocks noChangeArrowheads="1"/>
              </p:cNvSpPr>
              <p:nvPr/>
            </p:nvSpPr>
            <p:spPr bwMode="auto">
              <a:xfrm>
                <a:off x="4214" y="18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Line 361">
                <a:extLst>
                  <a:ext uri="{FF2B5EF4-FFF2-40B4-BE49-F238E27FC236}">
                    <a16:creationId xmlns:a16="http://schemas.microsoft.com/office/drawing/2014/main" id="{9B2CCAF8-8A1D-49BA-BBD7-4A6CC7FF20BC}"/>
                  </a:ext>
                </a:extLst>
              </p:cNvPr>
              <p:cNvSpPr>
                <a:spLocks noChangeShapeType="1"/>
              </p:cNvSpPr>
              <p:nvPr/>
            </p:nvSpPr>
            <p:spPr bwMode="auto">
              <a:xfrm>
                <a:off x="4214" y="5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Rectangle 362">
                <a:extLst>
                  <a:ext uri="{FF2B5EF4-FFF2-40B4-BE49-F238E27FC236}">
                    <a16:creationId xmlns:a16="http://schemas.microsoft.com/office/drawing/2014/main" id="{82FF5245-2BB2-431A-9776-130DB1A85FD1}"/>
                  </a:ext>
                </a:extLst>
              </p:cNvPr>
              <p:cNvSpPr>
                <a:spLocks noChangeArrowheads="1"/>
              </p:cNvSpPr>
              <p:nvPr/>
            </p:nvSpPr>
            <p:spPr bwMode="auto">
              <a:xfrm>
                <a:off x="4214" y="54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Line 363">
                <a:extLst>
                  <a:ext uri="{FF2B5EF4-FFF2-40B4-BE49-F238E27FC236}">
                    <a16:creationId xmlns:a16="http://schemas.microsoft.com/office/drawing/2014/main" id="{4F033846-8FE1-464C-9002-1DDFBB7EA9E7}"/>
                  </a:ext>
                </a:extLst>
              </p:cNvPr>
              <p:cNvSpPr>
                <a:spLocks noChangeShapeType="1"/>
              </p:cNvSpPr>
              <p:nvPr/>
            </p:nvSpPr>
            <p:spPr bwMode="auto">
              <a:xfrm>
                <a:off x="4214" y="65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Rectangle 364">
                <a:extLst>
                  <a:ext uri="{FF2B5EF4-FFF2-40B4-BE49-F238E27FC236}">
                    <a16:creationId xmlns:a16="http://schemas.microsoft.com/office/drawing/2014/main" id="{F7A6D32F-DF9F-4B70-A352-BC729BC7FBFD}"/>
                  </a:ext>
                </a:extLst>
              </p:cNvPr>
              <p:cNvSpPr>
                <a:spLocks noChangeArrowheads="1"/>
              </p:cNvSpPr>
              <p:nvPr/>
            </p:nvSpPr>
            <p:spPr bwMode="auto">
              <a:xfrm>
                <a:off x="4214" y="658"/>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Line 365">
                <a:extLst>
                  <a:ext uri="{FF2B5EF4-FFF2-40B4-BE49-F238E27FC236}">
                    <a16:creationId xmlns:a16="http://schemas.microsoft.com/office/drawing/2014/main" id="{0705552C-C8F7-4B25-A9C9-E2417B390B5F}"/>
                  </a:ext>
                </a:extLst>
              </p:cNvPr>
              <p:cNvSpPr>
                <a:spLocks noChangeShapeType="1"/>
              </p:cNvSpPr>
              <p:nvPr/>
            </p:nvSpPr>
            <p:spPr bwMode="auto">
              <a:xfrm>
                <a:off x="4214" y="77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Rectangle 366">
                <a:extLst>
                  <a:ext uri="{FF2B5EF4-FFF2-40B4-BE49-F238E27FC236}">
                    <a16:creationId xmlns:a16="http://schemas.microsoft.com/office/drawing/2014/main" id="{300B38C5-8BB9-4022-8F6B-84B9448EECA8}"/>
                  </a:ext>
                </a:extLst>
              </p:cNvPr>
              <p:cNvSpPr>
                <a:spLocks noChangeArrowheads="1"/>
              </p:cNvSpPr>
              <p:nvPr/>
            </p:nvSpPr>
            <p:spPr bwMode="auto">
              <a:xfrm>
                <a:off x="4214" y="77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Line 367">
                <a:extLst>
                  <a:ext uri="{FF2B5EF4-FFF2-40B4-BE49-F238E27FC236}">
                    <a16:creationId xmlns:a16="http://schemas.microsoft.com/office/drawing/2014/main" id="{A6D852A4-1DEE-428B-A209-18353F7E8450}"/>
                  </a:ext>
                </a:extLst>
              </p:cNvPr>
              <p:cNvSpPr>
                <a:spLocks noChangeShapeType="1"/>
              </p:cNvSpPr>
              <p:nvPr/>
            </p:nvSpPr>
            <p:spPr bwMode="auto">
              <a:xfrm>
                <a:off x="4214" y="8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Rectangle 368">
                <a:extLst>
                  <a:ext uri="{FF2B5EF4-FFF2-40B4-BE49-F238E27FC236}">
                    <a16:creationId xmlns:a16="http://schemas.microsoft.com/office/drawing/2014/main" id="{90728347-A3E2-417A-8369-8D00057708FB}"/>
                  </a:ext>
                </a:extLst>
              </p:cNvPr>
              <p:cNvSpPr>
                <a:spLocks noChangeArrowheads="1"/>
              </p:cNvSpPr>
              <p:nvPr/>
            </p:nvSpPr>
            <p:spPr bwMode="auto">
              <a:xfrm>
                <a:off x="4214" y="89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Line 369">
                <a:extLst>
                  <a:ext uri="{FF2B5EF4-FFF2-40B4-BE49-F238E27FC236}">
                    <a16:creationId xmlns:a16="http://schemas.microsoft.com/office/drawing/2014/main" id="{BC6F4677-F0B6-49FB-B403-7A3F1536B1F2}"/>
                  </a:ext>
                </a:extLst>
              </p:cNvPr>
              <p:cNvSpPr>
                <a:spLocks noChangeShapeType="1"/>
              </p:cNvSpPr>
              <p:nvPr/>
            </p:nvSpPr>
            <p:spPr bwMode="auto">
              <a:xfrm>
                <a:off x="4214" y="101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Rectangle 370">
                <a:extLst>
                  <a:ext uri="{FF2B5EF4-FFF2-40B4-BE49-F238E27FC236}">
                    <a16:creationId xmlns:a16="http://schemas.microsoft.com/office/drawing/2014/main" id="{6D6F6B72-7892-451B-9E6A-B8A506C20F47}"/>
                  </a:ext>
                </a:extLst>
              </p:cNvPr>
              <p:cNvSpPr>
                <a:spLocks noChangeArrowheads="1"/>
              </p:cNvSpPr>
              <p:nvPr/>
            </p:nvSpPr>
            <p:spPr bwMode="auto">
              <a:xfrm>
                <a:off x="4214" y="1013"/>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Line 371">
                <a:extLst>
                  <a:ext uri="{FF2B5EF4-FFF2-40B4-BE49-F238E27FC236}">
                    <a16:creationId xmlns:a16="http://schemas.microsoft.com/office/drawing/2014/main" id="{CD954885-3DEF-4BF7-A823-7FB9391E000A}"/>
                  </a:ext>
                </a:extLst>
              </p:cNvPr>
              <p:cNvSpPr>
                <a:spLocks noChangeShapeType="1"/>
              </p:cNvSpPr>
              <p:nvPr/>
            </p:nvSpPr>
            <p:spPr bwMode="auto">
              <a:xfrm>
                <a:off x="4214" y="113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Rectangle 372">
                <a:extLst>
                  <a:ext uri="{FF2B5EF4-FFF2-40B4-BE49-F238E27FC236}">
                    <a16:creationId xmlns:a16="http://schemas.microsoft.com/office/drawing/2014/main" id="{FC5E5CF6-BD59-44A6-84E2-7ADFEB4E5BF2}"/>
                  </a:ext>
                </a:extLst>
              </p:cNvPr>
              <p:cNvSpPr>
                <a:spLocks noChangeArrowheads="1"/>
              </p:cNvSpPr>
              <p:nvPr/>
            </p:nvSpPr>
            <p:spPr bwMode="auto">
              <a:xfrm>
                <a:off x="4214" y="113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Line 373">
                <a:extLst>
                  <a:ext uri="{FF2B5EF4-FFF2-40B4-BE49-F238E27FC236}">
                    <a16:creationId xmlns:a16="http://schemas.microsoft.com/office/drawing/2014/main" id="{94B13613-83C7-4436-A7EF-FC729C89C1AE}"/>
                  </a:ext>
                </a:extLst>
              </p:cNvPr>
              <p:cNvSpPr>
                <a:spLocks noChangeShapeType="1"/>
              </p:cNvSpPr>
              <p:nvPr/>
            </p:nvSpPr>
            <p:spPr bwMode="auto">
              <a:xfrm>
                <a:off x="4214" y="125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Rectangle 374">
                <a:extLst>
                  <a:ext uri="{FF2B5EF4-FFF2-40B4-BE49-F238E27FC236}">
                    <a16:creationId xmlns:a16="http://schemas.microsoft.com/office/drawing/2014/main" id="{6AAB25CF-7FA2-48F3-95FC-8AA342F40CB3}"/>
                  </a:ext>
                </a:extLst>
              </p:cNvPr>
              <p:cNvSpPr>
                <a:spLocks noChangeArrowheads="1"/>
              </p:cNvSpPr>
              <p:nvPr/>
            </p:nvSpPr>
            <p:spPr bwMode="auto">
              <a:xfrm>
                <a:off x="4214" y="1250"/>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Line 375">
                <a:extLst>
                  <a:ext uri="{FF2B5EF4-FFF2-40B4-BE49-F238E27FC236}">
                    <a16:creationId xmlns:a16="http://schemas.microsoft.com/office/drawing/2014/main" id="{D95EB70C-A3FA-43A3-8602-E583FA487FF5}"/>
                  </a:ext>
                </a:extLst>
              </p:cNvPr>
              <p:cNvSpPr>
                <a:spLocks noChangeShapeType="1"/>
              </p:cNvSpPr>
              <p:nvPr/>
            </p:nvSpPr>
            <p:spPr bwMode="auto">
              <a:xfrm>
                <a:off x="4214" y="13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76">
                <a:extLst>
                  <a:ext uri="{FF2B5EF4-FFF2-40B4-BE49-F238E27FC236}">
                    <a16:creationId xmlns:a16="http://schemas.microsoft.com/office/drawing/2014/main" id="{94CF1579-ED4F-4BBB-9E18-8010A9E2E7BE}"/>
                  </a:ext>
                </a:extLst>
              </p:cNvPr>
              <p:cNvSpPr>
                <a:spLocks noChangeArrowheads="1"/>
              </p:cNvSpPr>
              <p:nvPr/>
            </p:nvSpPr>
            <p:spPr bwMode="auto">
              <a:xfrm>
                <a:off x="4214" y="1368"/>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Line 377">
                <a:extLst>
                  <a:ext uri="{FF2B5EF4-FFF2-40B4-BE49-F238E27FC236}">
                    <a16:creationId xmlns:a16="http://schemas.microsoft.com/office/drawing/2014/main" id="{F1F83CBD-D397-4694-9C29-CD6365B004D1}"/>
                  </a:ext>
                </a:extLst>
              </p:cNvPr>
              <p:cNvSpPr>
                <a:spLocks noChangeShapeType="1"/>
              </p:cNvSpPr>
              <p:nvPr/>
            </p:nvSpPr>
            <p:spPr bwMode="auto">
              <a:xfrm>
                <a:off x="4214" y="148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Rectangle 378">
                <a:extLst>
                  <a:ext uri="{FF2B5EF4-FFF2-40B4-BE49-F238E27FC236}">
                    <a16:creationId xmlns:a16="http://schemas.microsoft.com/office/drawing/2014/main" id="{0C9A3F76-EEF6-40B1-B172-45819728AAF7}"/>
                  </a:ext>
                </a:extLst>
              </p:cNvPr>
              <p:cNvSpPr>
                <a:spLocks noChangeArrowheads="1"/>
              </p:cNvSpPr>
              <p:nvPr/>
            </p:nvSpPr>
            <p:spPr bwMode="auto">
              <a:xfrm>
                <a:off x="4214" y="148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Line 379">
                <a:extLst>
                  <a:ext uri="{FF2B5EF4-FFF2-40B4-BE49-F238E27FC236}">
                    <a16:creationId xmlns:a16="http://schemas.microsoft.com/office/drawing/2014/main" id="{31FBCC9B-76FD-461E-B761-FA5F47289C2E}"/>
                  </a:ext>
                </a:extLst>
              </p:cNvPr>
              <p:cNvSpPr>
                <a:spLocks noChangeShapeType="1"/>
              </p:cNvSpPr>
              <p:nvPr/>
            </p:nvSpPr>
            <p:spPr bwMode="auto">
              <a:xfrm>
                <a:off x="4214" y="16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Rectangle 380">
                <a:extLst>
                  <a:ext uri="{FF2B5EF4-FFF2-40B4-BE49-F238E27FC236}">
                    <a16:creationId xmlns:a16="http://schemas.microsoft.com/office/drawing/2014/main" id="{14CF7F74-0493-4F84-9AB4-1998E4D292EB}"/>
                  </a:ext>
                </a:extLst>
              </p:cNvPr>
              <p:cNvSpPr>
                <a:spLocks noChangeArrowheads="1"/>
              </p:cNvSpPr>
              <p:nvPr/>
            </p:nvSpPr>
            <p:spPr bwMode="auto">
              <a:xfrm>
                <a:off x="4214" y="160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Line 381">
                <a:extLst>
                  <a:ext uri="{FF2B5EF4-FFF2-40B4-BE49-F238E27FC236}">
                    <a16:creationId xmlns:a16="http://schemas.microsoft.com/office/drawing/2014/main" id="{AE70486C-9870-4F8C-93FA-23ACDDE18F21}"/>
                  </a:ext>
                </a:extLst>
              </p:cNvPr>
              <p:cNvSpPr>
                <a:spLocks noChangeShapeType="1"/>
              </p:cNvSpPr>
              <p:nvPr/>
            </p:nvSpPr>
            <p:spPr bwMode="auto">
              <a:xfrm>
                <a:off x="4214" y="17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Rectangle 382">
                <a:extLst>
                  <a:ext uri="{FF2B5EF4-FFF2-40B4-BE49-F238E27FC236}">
                    <a16:creationId xmlns:a16="http://schemas.microsoft.com/office/drawing/2014/main" id="{6150187D-0C03-416D-A5B0-1A71F2931E37}"/>
                  </a:ext>
                </a:extLst>
              </p:cNvPr>
              <p:cNvSpPr>
                <a:spLocks noChangeArrowheads="1"/>
              </p:cNvSpPr>
              <p:nvPr/>
            </p:nvSpPr>
            <p:spPr bwMode="auto">
              <a:xfrm>
                <a:off x="4214" y="172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Line 383">
                <a:extLst>
                  <a:ext uri="{FF2B5EF4-FFF2-40B4-BE49-F238E27FC236}">
                    <a16:creationId xmlns:a16="http://schemas.microsoft.com/office/drawing/2014/main" id="{4376CCFF-093C-44AD-A2E0-656BA53FB695}"/>
                  </a:ext>
                </a:extLst>
              </p:cNvPr>
              <p:cNvSpPr>
                <a:spLocks noChangeShapeType="1"/>
              </p:cNvSpPr>
              <p:nvPr/>
            </p:nvSpPr>
            <p:spPr bwMode="auto">
              <a:xfrm>
                <a:off x="4214" y="18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84">
                <a:extLst>
                  <a:ext uri="{FF2B5EF4-FFF2-40B4-BE49-F238E27FC236}">
                    <a16:creationId xmlns:a16="http://schemas.microsoft.com/office/drawing/2014/main" id="{F7B43712-1F4C-404B-897B-038C62F8862F}"/>
                  </a:ext>
                </a:extLst>
              </p:cNvPr>
              <p:cNvSpPr>
                <a:spLocks noChangeArrowheads="1"/>
              </p:cNvSpPr>
              <p:nvPr/>
            </p:nvSpPr>
            <p:spPr bwMode="auto">
              <a:xfrm>
                <a:off x="4214" y="184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Line 385">
                <a:extLst>
                  <a:ext uri="{FF2B5EF4-FFF2-40B4-BE49-F238E27FC236}">
                    <a16:creationId xmlns:a16="http://schemas.microsoft.com/office/drawing/2014/main" id="{C873301A-7440-4D27-81C8-FB3D5D536834}"/>
                  </a:ext>
                </a:extLst>
              </p:cNvPr>
              <p:cNvSpPr>
                <a:spLocks noChangeShapeType="1"/>
              </p:cNvSpPr>
              <p:nvPr/>
            </p:nvSpPr>
            <p:spPr bwMode="auto">
              <a:xfrm>
                <a:off x="4214" y="196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86">
                <a:extLst>
                  <a:ext uri="{FF2B5EF4-FFF2-40B4-BE49-F238E27FC236}">
                    <a16:creationId xmlns:a16="http://schemas.microsoft.com/office/drawing/2014/main" id="{7F8A3374-862D-4C36-AE27-5AFD42D0A1B5}"/>
                  </a:ext>
                </a:extLst>
              </p:cNvPr>
              <p:cNvSpPr>
                <a:spLocks noChangeArrowheads="1"/>
              </p:cNvSpPr>
              <p:nvPr/>
            </p:nvSpPr>
            <p:spPr bwMode="auto">
              <a:xfrm>
                <a:off x="4214" y="1960"/>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Line 387">
                <a:extLst>
                  <a:ext uri="{FF2B5EF4-FFF2-40B4-BE49-F238E27FC236}">
                    <a16:creationId xmlns:a16="http://schemas.microsoft.com/office/drawing/2014/main" id="{D3DAB27F-31C7-40EF-9930-84E1A803ED03}"/>
                  </a:ext>
                </a:extLst>
              </p:cNvPr>
              <p:cNvSpPr>
                <a:spLocks noChangeShapeType="1"/>
              </p:cNvSpPr>
              <p:nvPr/>
            </p:nvSpPr>
            <p:spPr bwMode="auto">
              <a:xfrm>
                <a:off x="4214" y="20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88">
                <a:extLst>
                  <a:ext uri="{FF2B5EF4-FFF2-40B4-BE49-F238E27FC236}">
                    <a16:creationId xmlns:a16="http://schemas.microsoft.com/office/drawing/2014/main" id="{7D765F04-317A-4622-B01C-0E512145B335}"/>
                  </a:ext>
                </a:extLst>
              </p:cNvPr>
              <p:cNvSpPr>
                <a:spLocks noChangeArrowheads="1"/>
              </p:cNvSpPr>
              <p:nvPr/>
            </p:nvSpPr>
            <p:spPr bwMode="auto">
              <a:xfrm>
                <a:off x="4214" y="207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Line 389">
                <a:extLst>
                  <a:ext uri="{FF2B5EF4-FFF2-40B4-BE49-F238E27FC236}">
                    <a16:creationId xmlns:a16="http://schemas.microsoft.com/office/drawing/2014/main" id="{05742C88-7B9E-4B40-85FA-4BF23B1DC0EC}"/>
                  </a:ext>
                </a:extLst>
              </p:cNvPr>
              <p:cNvSpPr>
                <a:spLocks noChangeShapeType="1"/>
              </p:cNvSpPr>
              <p:nvPr/>
            </p:nvSpPr>
            <p:spPr bwMode="auto">
              <a:xfrm>
                <a:off x="4214" y="21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90">
                <a:extLst>
                  <a:ext uri="{FF2B5EF4-FFF2-40B4-BE49-F238E27FC236}">
                    <a16:creationId xmlns:a16="http://schemas.microsoft.com/office/drawing/2014/main" id="{941C2B60-30C8-4E48-B012-FEF5B47258AC}"/>
                  </a:ext>
                </a:extLst>
              </p:cNvPr>
              <p:cNvSpPr>
                <a:spLocks noChangeArrowheads="1"/>
              </p:cNvSpPr>
              <p:nvPr/>
            </p:nvSpPr>
            <p:spPr bwMode="auto">
              <a:xfrm>
                <a:off x="4214" y="219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7" name="Line 392">
              <a:extLst>
                <a:ext uri="{FF2B5EF4-FFF2-40B4-BE49-F238E27FC236}">
                  <a16:creationId xmlns:a16="http://schemas.microsoft.com/office/drawing/2014/main" id="{51B9523E-5031-45C9-A839-7B9A06B21936}"/>
                </a:ext>
              </a:extLst>
            </p:cNvPr>
            <p:cNvSpPr>
              <a:spLocks noChangeShapeType="1"/>
            </p:cNvSpPr>
            <p:nvPr/>
          </p:nvSpPr>
          <p:spPr bwMode="auto">
            <a:xfrm>
              <a:off x="4214" y="231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Rectangle 393">
              <a:extLst>
                <a:ext uri="{FF2B5EF4-FFF2-40B4-BE49-F238E27FC236}">
                  <a16:creationId xmlns:a16="http://schemas.microsoft.com/office/drawing/2014/main" id="{DF2DD7B8-1739-455C-8C68-3F5F11FDDE10}"/>
                </a:ext>
              </a:extLst>
            </p:cNvPr>
            <p:cNvSpPr>
              <a:spLocks noChangeArrowheads="1"/>
            </p:cNvSpPr>
            <p:nvPr/>
          </p:nvSpPr>
          <p:spPr bwMode="auto">
            <a:xfrm>
              <a:off x="4214" y="231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Line 394">
              <a:extLst>
                <a:ext uri="{FF2B5EF4-FFF2-40B4-BE49-F238E27FC236}">
                  <a16:creationId xmlns:a16="http://schemas.microsoft.com/office/drawing/2014/main" id="{886900F8-0248-405D-A537-565A4CBB7622}"/>
                </a:ext>
              </a:extLst>
            </p:cNvPr>
            <p:cNvSpPr>
              <a:spLocks noChangeShapeType="1"/>
            </p:cNvSpPr>
            <p:nvPr/>
          </p:nvSpPr>
          <p:spPr bwMode="auto">
            <a:xfrm>
              <a:off x="4214" y="24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Rectangle 395">
              <a:extLst>
                <a:ext uri="{FF2B5EF4-FFF2-40B4-BE49-F238E27FC236}">
                  <a16:creationId xmlns:a16="http://schemas.microsoft.com/office/drawing/2014/main" id="{7D2088BE-797D-4CB5-9567-35F7D5E09B0E}"/>
                </a:ext>
              </a:extLst>
            </p:cNvPr>
            <p:cNvSpPr>
              <a:spLocks noChangeArrowheads="1"/>
            </p:cNvSpPr>
            <p:nvPr/>
          </p:nvSpPr>
          <p:spPr bwMode="auto">
            <a:xfrm>
              <a:off x="4214" y="243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Line 396">
              <a:extLst>
                <a:ext uri="{FF2B5EF4-FFF2-40B4-BE49-F238E27FC236}">
                  <a16:creationId xmlns:a16="http://schemas.microsoft.com/office/drawing/2014/main" id="{BB57A126-0A5C-4ECF-87BE-2FAF8841A211}"/>
                </a:ext>
              </a:extLst>
            </p:cNvPr>
            <p:cNvSpPr>
              <a:spLocks noChangeShapeType="1"/>
            </p:cNvSpPr>
            <p:nvPr/>
          </p:nvSpPr>
          <p:spPr bwMode="auto">
            <a:xfrm>
              <a:off x="4214" y="25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Rectangle 397">
              <a:extLst>
                <a:ext uri="{FF2B5EF4-FFF2-40B4-BE49-F238E27FC236}">
                  <a16:creationId xmlns:a16="http://schemas.microsoft.com/office/drawing/2014/main" id="{88658B9A-5BBB-489F-98C7-CA6A68289197}"/>
                </a:ext>
              </a:extLst>
            </p:cNvPr>
            <p:cNvSpPr>
              <a:spLocks noChangeArrowheads="1"/>
            </p:cNvSpPr>
            <p:nvPr/>
          </p:nvSpPr>
          <p:spPr bwMode="auto">
            <a:xfrm>
              <a:off x="4214" y="255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Line 398">
              <a:extLst>
                <a:ext uri="{FF2B5EF4-FFF2-40B4-BE49-F238E27FC236}">
                  <a16:creationId xmlns:a16="http://schemas.microsoft.com/office/drawing/2014/main" id="{7DF2178B-F7E7-4E5F-AD19-8CD73CEBDA85}"/>
                </a:ext>
              </a:extLst>
            </p:cNvPr>
            <p:cNvSpPr>
              <a:spLocks noChangeShapeType="1"/>
            </p:cNvSpPr>
            <p:nvPr/>
          </p:nvSpPr>
          <p:spPr bwMode="auto">
            <a:xfrm>
              <a:off x="4214" y="26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Rectangle 399">
              <a:extLst>
                <a:ext uri="{FF2B5EF4-FFF2-40B4-BE49-F238E27FC236}">
                  <a16:creationId xmlns:a16="http://schemas.microsoft.com/office/drawing/2014/main" id="{F322BFD9-C179-4A9F-A5B1-1FA58DA1F02D}"/>
                </a:ext>
              </a:extLst>
            </p:cNvPr>
            <p:cNvSpPr>
              <a:spLocks noChangeArrowheads="1"/>
            </p:cNvSpPr>
            <p:nvPr/>
          </p:nvSpPr>
          <p:spPr bwMode="auto">
            <a:xfrm>
              <a:off x="4214" y="2670"/>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Line 400">
              <a:extLst>
                <a:ext uri="{FF2B5EF4-FFF2-40B4-BE49-F238E27FC236}">
                  <a16:creationId xmlns:a16="http://schemas.microsoft.com/office/drawing/2014/main" id="{F38452DE-DB2F-4947-8604-55AD06C9F3B2}"/>
                </a:ext>
              </a:extLst>
            </p:cNvPr>
            <p:cNvSpPr>
              <a:spLocks noChangeShapeType="1"/>
            </p:cNvSpPr>
            <p:nvPr/>
          </p:nvSpPr>
          <p:spPr bwMode="auto">
            <a:xfrm>
              <a:off x="4214" y="27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Rectangle 401">
              <a:extLst>
                <a:ext uri="{FF2B5EF4-FFF2-40B4-BE49-F238E27FC236}">
                  <a16:creationId xmlns:a16="http://schemas.microsoft.com/office/drawing/2014/main" id="{50DFF677-9F38-41EF-A86E-02821D62A3C5}"/>
                </a:ext>
              </a:extLst>
            </p:cNvPr>
            <p:cNvSpPr>
              <a:spLocks noChangeArrowheads="1"/>
            </p:cNvSpPr>
            <p:nvPr/>
          </p:nvSpPr>
          <p:spPr bwMode="auto">
            <a:xfrm>
              <a:off x="4214" y="278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Line 402">
              <a:extLst>
                <a:ext uri="{FF2B5EF4-FFF2-40B4-BE49-F238E27FC236}">
                  <a16:creationId xmlns:a16="http://schemas.microsoft.com/office/drawing/2014/main" id="{B5C4E4C2-840A-4100-8894-E35F00E9BA8C}"/>
                </a:ext>
              </a:extLst>
            </p:cNvPr>
            <p:cNvSpPr>
              <a:spLocks noChangeShapeType="1"/>
            </p:cNvSpPr>
            <p:nvPr/>
          </p:nvSpPr>
          <p:spPr bwMode="auto">
            <a:xfrm>
              <a:off x="4214" y="29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Rectangle 403">
              <a:extLst>
                <a:ext uri="{FF2B5EF4-FFF2-40B4-BE49-F238E27FC236}">
                  <a16:creationId xmlns:a16="http://schemas.microsoft.com/office/drawing/2014/main" id="{55F360E8-8CD6-49B0-8A45-5C8735CFA2D6}"/>
                </a:ext>
              </a:extLst>
            </p:cNvPr>
            <p:cNvSpPr>
              <a:spLocks noChangeArrowheads="1"/>
            </p:cNvSpPr>
            <p:nvPr/>
          </p:nvSpPr>
          <p:spPr bwMode="auto">
            <a:xfrm>
              <a:off x="4214" y="290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404">
              <a:extLst>
                <a:ext uri="{FF2B5EF4-FFF2-40B4-BE49-F238E27FC236}">
                  <a16:creationId xmlns:a16="http://schemas.microsoft.com/office/drawing/2014/main" id="{DEC5FE2B-4B7D-4EAF-9902-72939ED2A98D}"/>
                </a:ext>
              </a:extLst>
            </p:cNvPr>
            <p:cNvSpPr>
              <a:spLocks noChangeShapeType="1"/>
            </p:cNvSpPr>
            <p:nvPr/>
          </p:nvSpPr>
          <p:spPr bwMode="auto">
            <a:xfrm>
              <a:off x="4214" y="30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405">
              <a:extLst>
                <a:ext uri="{FF2B5EF4-FFF2-40B4-BE49-F238E27FC236}">
                  <a16:creationId xmlns:a16="http://schemas.microsoft.com/office/drawing/2014/main" id="{5BE9D970-486B-4E3F-813E-1EF45108B60E}"/>
                </a:ext>
              </a:extLst>
            </p:cNvPr>
            <p:cNvSpPr>
              <a:spLocks noChangeArrowheads="1"/>
            </p:cNvSpPr>
            <p:nvPr/>
          </p:nvSpPr>
          <p:spPr bwMode="auto">
            <a:xfrm>
              <a:off x="4214" y="302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Line 406">
              <a:extLst>
                <a:ext uri="{FF2B5EF4-FFF2-40B4-BE49-F238E27FC236}">
                  <a16:creationId xmlns:a16="http://schemas.microsoft.com/office/drawing/2014/main" id="{C238F933-3866-476D-88A3-766170C6DB97}"/>
                </a:ext>
              </a:extLst>
            </p:cNvPr>
            <p:cNvSpPr>
              <a:spLocks noChangeShapeType="1"/>
            </p:cNvSpPr>
            <p:nvPr/>
          </p:nvSpPr>
          <p:spPr bwMode="auto">
            <a:xfrm>
              <a:off x="4214" y="31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Rectangle 407">
              <a:extLst>
                <a:ext uri="{FF2B5EF4-FFF2-40B4-BE49-F238E27FC236}">
                  <a16:creationId xmlns:a16="http://schemas.microsoft.com/office/drawing/2014/main" id="{47D74CD3-A582-4891-BD0E-CF76EC30362F}"/>
                </a:ext>
              </a:extLst>
            </p:cNvPr>
            <p:cNvSpPr>
              <a:spLocks noChangeArrowheads="1"/>
            </p:cNvSpPr>
            <p:nvPr/>
          </p:nvSpPr>
          <p:spPr bwMode="auto">
            <a:xfrm>
              <a:off x="4214" y="314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3" name="Group 410">
            <a:extLst>
              <a:ext uri="{FF2B5EF4-FFF2-40B4-BE49-F238E27FC236}">
                <a16:creationId xmlns:a16="http://schemas.microsoft.com/office/drawing/2014/main" id="{FE424314-EE57-4EB2-8FB6-6F3173662DFA}"/>
              </a:ext>
            </a:extLst>
          </p:cNvPr>
          <p:cNvGrpSpPr>
            <a:grpSpLocks noChangeAspect="1"/>
          </p:cNvGrpSpPr>
          <p:nvPr/>
        </p:nvGrpSpPr>
        <p:grpSpPr bwMode="auto">
          <a:xfrm>
            <a:off x="3693969" y="185412"/>
            <a:ext cx="1025525" cy="4367213"/>
            <a:chOff x="516" y="84"/>
            <a:chExt cx="646" cy="2751"/>
          </a:xfrm>
        </p:grpSpPr>
        <p:sp>
          <p:nvSpPr>
            <p:cNvPr id="424" name="AutoShape 409">
              <a:extLst>
                <a:ext uri="{FF2B5EF4-FFF2-40B4-BE49-F238E27FC236}">
                  <a16:creationId xmlns:a16="http://schemas.microsoft.com/office/drawing/2014/main" id="{F0E58D66-D9CA-4B63-BED3-9DFCC96260DC}"/>
                </a:ext>
              </a:extLst>
            </p:cNvPr>
            <p:cNvSpPr>
              <a:spLocks noChangeAspect="1" noChangeArrowheads="1" noTextEdit="1"/>
            </p:cNvSpPr>
            <p:nvPr/>
          </p:nvSpPr>
          <p:spPr bwMode="auto">
            <a:xfrm>
              <a:off x="516" y="84"/>
              <a:ext cx="444" cy="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411">
              <a:extLst>
                <a:ext uri="{FF2B5EF4-FFF2-40B4-BE49-F238E27FC236}">
                  <a16:creationId xmlns:a16="http://schemas.microsoft.com/office/drawing/2014/main" id="{FAC7F0B7-F734-472E-ADC1-DDEA6071B4CF}"/>
                </a:ext>
              </a:extLst>
            </p:cNvPr>
            <p:cNvSpPr>
              <a:spLocks noChangeArrowheads="1"/>
            </p:cNvSpPr>
            <p:nvPr/>
          </p:nvSpPr>
          <p:spPr bwMode="auto">
            <a:xfrm>
              <a:off x="516" y="1274"/>
              <a:ext cx="444" cy="1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Rectangle 412">
              <a:extLst>
                <a:ext uri="{FF2B5EF4-FFF2-40B4-BE49-F238E27FC236}">
                  <a16:creationId xmlns:a16="http://schemas.microsoft.com/office/drawing/2014/main" id="{3085E498-A7F5-4C26-B084-A4E598EEBD73}"/>
                </a:ext>
              </a:extLst>
            </p:cNvPr>
            <p:cNvSpPr>
              <a:spLocks noChangeArrowheads="1"/>
            </p:cNvSpPr>
            <p:nvPr/>
          </p:nvSpPr>
          <p:spPr bwMode="auto">
            <a:xfrm>
              <a:off x="538" y="100"/>
              <a:ext cx="6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rPr>
                <a:t>sorted values</a:t>
              </a:r>
              <a:endParaRPr lang="en-US" altLang="en-US"/>
            </a:p>
          </p:txBody>
        </p:sp>
        <p:sp>
          <p:nvSpPr>
            <p:cNvPr id="427" name="Rectangle 413">
              <a:extLst>
                <a:ext uri="{FF2B5EF4-FFF2-40B4-BE49-F238E27FC236}">
                  <a16:creationId xmlns:a16="http://schemas.microsoft.com/office/drawing/2014/main" id="{6FBE3B64-DBCD-4A5F-BA81-FD9B3307B350}"/>
                </a:ext>
              </a:extLst>
            </p:cNvPr>
            <p:cNvSpPr>
              <a:spLocks noChangeArrowheads="1"/>
            </p:cNvSpPr>
            <p:nvPr/>
          </p:nvSpPr>
          <p:spPr bwMode="auto">
            <a:xfrm>
              <a:off x="889" y="21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5</a:t>
              </a:r>
              <a:endParaRPr lang="en-US" altLang="en-US"/>
            </a:p>
          </p:txBody>
        </p:sp>
        <p:sp>
          <p:nvSpPr>
            <p:cNvPr id="428" name="Rectangle 414">
              <a:extLst>
                <a:ext uri="{FF2B5EF4-FFF2-40B4-BE49-F238E27FC236}">
                  <a16:creationId xmlns:a16="http://schemas.microsoft.com/office/drawing/2014/main" id="{041CBBAE-D0CB-4C5A-B479-25AFAA036100}"/>
                </a:ext>
              </a:extLst>
            </p:cNvPr>
            <p:cNvSpPr>
              <a:spLocks noChangeArrowheads="1"/>
            </p:cNvSpPr>
            <p:nvPr/>
          </p:nvSpPr>
          <p:spPr bwMode="auto">
            <a:xfrm>
              <a:off x="889" y="33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7</a:t>
              </a:r>
              <a:endParaRPr lang="en-US" altLang="en-US"/>
            </a:p>
          </p:txBody>
        </p:sp>
        <p:sp>
          <p:nvSpPr>
            <p:cNvPr id="429" name="Rectangle 415">
              <a:extLst>
                <a:ext uri="{FF2B5EF4-FFF2-40B4-BE49-F238E27FC236}">
                  <a16:creationId xmlns:a16="http://schemas.microsoft.com/office/drawing/2014/main" id="{FE60A363-E8C0-4F7C-A9E9-4B872929D421}"/>
                </a:ext>
              </a:extLst>
            </p:cNvPr>
            <p:cNvSpPr>
              <a:spLocks noChangeArrowheads="1"/>
            </p:cNvSpPr>
            <p:nvPr/>
          </p:nvSpPr>
          <p:spPr bwMode="auto">
            <a:xfrm>
              <a:off x="889" y="45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8</a:t>
              </a:r>
              <a:endParaRPr lang="en-US" altLang="en-US"/>
            </a:p>
          </p:txBody>
        </p:sp>
        <p:sp>
          <p:nvSpPr>
            <p:cNvPr id="430" name="Rectangle 416">
              <a:extLst>
                <a:ext uri="{FF2B5EF4-FFF2-40B4-BE49-F238E27FC236}">
                  <a16:creationId xmlns:a16="http://schemas.microsoft.com/office/drawing/2014/main" id="{5312DD87-D17D-4249-B0DF-EBA4386C5894}"/>
                </a:ext>
              </a:extLst>
            </p:cNvPr>
            <p:cNvSpPr>
              <a:spLocks noChangeArrowheads="1"/>
            </p:cNvSpPr>
            <p:nvPr/>
          </p:nvSpPr>
          <p:spPr bwMode="auto">
            <a:xfrm>
              <a:off x="839" y="57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10</a:t>
              </a:r>
              <a:endParaRPr lang="en-US" altLang="en-US"/>
            </a:p>
          </p:txBody>
        </p:sp>
        <p:sp>
          <p:nvSpPr>
            <p:cNvPr id="431" name="Rectangle 417">
              <a:extLst>
                <a:ext uri="{FF2B5EF4-FFF2-40B4-BE49-F238E27FC236}">
                  <a16:creationId xmlns:a16="http://schemas.microsoft.com/office/drawing/2014/main" id="{EE049D13-462E-4A52-8663-8E823B0B49B2}"/>
                </a:ext>
              </a:extLst>
            </p:cNvPr>
            <p:cNvSpPr>
              <a:spLocks noChangeArrowheads="1"/>
            </p:cNvSpPr>
            <p:nvPr/>
          </p:nvSpPr>
          <p:spPr bwMode="auto">
            <a:xfrm>
              <a:off x="839" y="695"/>
              <a:ext cx="1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11</a:t>
              </a:r>
              <a:endParaRPr lang="en-US" altLang="en-US"/>
            </a:p>
          </p:txBody>
        </p:sp>
        <p:sp>
          <p:nvSpPr>
            <p:cNvPr id="432" name="Rectangle 418">
              <a:extLst>
                <a:ext uri="{FF2B5EF4-FFF2-40B4-BE49-F238E27FC236}">
                  <a16:creationId xmlns:a16="http://schemas.microsoft.com/office/drawing/2014/main" id="{FE0F4ED5-4BDE-4847-B92F-8A3E1D012B1B}"/>
                </a:ext>
              </a:extLst>
            </p:cNvPr>
            <p:cNvSpPr>
              <a:spLocks noChangeArrowheads="1"/>
            </p:cNvSpPr>
            <p:nvPr/>
          </p:nvSpPr>
          <p:spPr bwMode="auto">
            <a:xfrm>
              <a:off x="839" y="81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24</a:t>
              </a:r>
              <a:endParaRPr lang="en-US" altLang="en-US"/>
            </a:p>
          </p:txBody>
        </p:sp>
        <p:sp>
          <p:nvSpPr>
            <p:cNvPr id="433" name="Rectangle 419">
              <a:extLst>
                <a:ext uri="{FF2B5EF4-FFF2-40B4-BE49-F238E27FC236}">
                  <a16:creationId xmlns:a16="http://schemas.microsoft.com/office/drawing/2014/main" id="{DDACF7C2-999B-48B3-BAC5-734854AB4B0D}"/>
                </a:ext>
              </a:extLst>
            </p:cNvPr>
            <p:cNvSpPr>
              <a:spLocks noChangeArrowheads="1"/>
            </p:cNvSpPr>
            <p:nvPr/>
          </p:nvSpPr>
          <p:spPr bwMode="auto">
            <a:xfrm>
              <a:off x="839" y="933"/>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25</a:t>
              </a:r>
              <a:endParaRPr lang="en-US" altLang="en-US"/>
            </a:p>
          </p:txBody>
        </p:sp>
        <p:sp>
          <p:nvSpPr>
            <p:cNvPr id="434" name="Rectangle 420">
              <a:extLst>
                <a:ext uri="{FF2B5EF4-FFF2-40B4-BE49-F238E27FC236}">
                  <a16:creationId xmlns:a16="http://schemas.microsoft.com/office/drawing/2014/main" id="{6424A571-761A-407A-AAC1-E5887605CCC7}"/>
                </a:ext>
              </a:extLst>
            </p:cNvPr>
            <p:cNvSpPr>
              <a:spLocks noChangeArrowheads="1"/>
            </p:cNvSpPr>
            <p:nvPr/>
          </p:nvSpPr>
          <p:spPr bwMode="auto">
            <a:xfrm>
              <a:off x="839" y="105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25</a:t>
              </a:r>
              <a:endParaRPr lang="en-US" altLang="en-US"/>
            </a:p>
          </p:txBody>
        </p:sp>
        <p:sp>
          <p:nvSpPr>
            <p:cNvPr id="435" name="Rectangle 421">
              <a:extLst>
                <a:ext uri="{FF2B5EF4-FFF2-40B4-BE49-F238E27FC236}">
                  <a16:creationId xmlns:a16="http://schemas.microsoft.com/office/drawing/2014/main" id="{4E319DF6-302C-4D2F-A0B6-3EE5823AD758}"/>
                </a:ext>
              </a:extLst>
            </p:cNvPr>
            <p:cNvSpPr>
              <a:spLocks noChangeArrowheads="1"/>
            </p:cNvSpPr>
            <p:nvPr/>
          </p:nvSpPr>
          <p:spPr bwMode="auto">
            <a:xfrm>
              <a:off x="839" y="117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27</a:t>
              </a:r>
              <a:endParaRPr lang="en-US" altLang="en-US"/>
            </a:p>
          </p:txBody>
        </p:sp>
        <p:sp>
          <p:nvSpPr>
            <p:cNvPr id="436" name="Rectangle 422">
              <a:extLst>
                <a:ext uri="{FF2B5EF4-FFF2-40B4-BE49-F238E27FC236}">
                  <a16:creationId xmlns:a16="http://schemas.microsoft.com/office/drawing/2014/main" id="{8C42DBD1-E3ED-4A20-B5C4-3B4EA5E83CB4}"/>
                </a:ext>
              </a:extLst>
            </p:cNvPr>
            <p:cNvSpPr>
              <a:spLocks noChangeArrowheads="1"/>
            </p:cNvSpPr>
            <p:nvPr/>
          </p:nvSpPr>
          <p:spPr bwMode="auto">
            <a:xfrm>
              <a:off x="713" y="1290"/>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27.95</a:t>
              </a:r>
              <a:endParaRPr lang="en-US" altLang="en-US"/>
            </a:p>
          </p:txBody>
        </p:sp>
        <p:sp>
          <p:nvSpPr>
            <p:cNvPr id="437" name="Rectangle 423">
              <a:extLst>
                <a:ext uri="{FF2B5EF4-FFF2-40B4-BE49-F238E27FC236}">
                  <a16:creationId xmlns:a16="http://schemas.microsoft.com/office/drawing/2014/main" id="{D5CE42C2-47D7-4F1B-8ED5-83AFF1EE65CE}"/>
                </a:ext>
              </a:extLst>
            </p:cNvPr>
            <p:cNvSpPr>
              <a:spLocks noChangeArrowheads="1"/>
            </p:cNvSpPr>
            <p:nvPr/>
          </p:nvSpPr>
          <p:spPr bwMode="auto">
            <a:xfrm>
              <a:off x="839" y="141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28</a:t>
              </a:r>
              <a:endParaRPr lang="en-US" altLang="en-US"/>
            </a:p>
          </p:txBody>
        </p:sp>
        <p:sp>
          <p:nvSpPr>
            <p:cNvPr id="438" name="Rectangle 424">
              <a:extLst>
                <a:ext uri="{FF2B5EF4-FFF2-40B4-BE49-F238E27FC236}">
                  <a16:creationId xmlns:a16="http://schemas.microsoft.com/office/drawing/2014/main" id="{D22818A6-7417-452C-9F5A-D06D1E8B5752}"/>
                </a:ext>
              </a:extLst>
            </p:cNvPr>
            <p:cNvSpPr>
              <a:spLocks noChangeArrowheads="1"/>
            </p:cNvSpPr>
            <p:nvPr/>
          </p:nvSpPr>
          <p:spPr bwMode="auto">
            <a:xfrm>
              <a:off x="839" y="1529"/>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28</a:t>
              </a:r>
              <a:endParaRPr lang="en-US" altLang="en-US"/>
            </a:p>
          </p:txBody>
        </p:sp>
        <p:sp>
          <p:nvSpPr>
            <p:cNvPr id="439" name="Rectangle 425">
              <a:extLst>
                <a:ext uri="{FF2B5EF4-FFF2-40B4-BE49-F238E27FC236}">
                  <a16:creationId xmlns:a16="http://schemas.microsoft.com/office/drawing/2014/main" id="{1393A779-0FD1-40FF-A7A1-7AA09C898815}"/>
                </a:ext>
              </a:extLst>
            </p:cNvPr>
            <p:cNvSpPr>
              <a:spLocks noChangeArrowheads="1"/>
            </p:cNvSpPr>
            <p:nvPr/>
          </p:nvSpPr>
          <p:spPr bwMode="auto">
            <a:xfrm>
              <a:off x="839" y="1648"/>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29</a:t>
              </a:r>
              <a:endParaRPr lang="en-US" altLang="en-US"/>
            </a:p>
          </p:txBody>
        </p:sp>
        <p:sp>
          <p:nvSpPr>
            <p:cNvPr id="440" name="Rectangle 426">
              <a:extLst>
                <a:ext uri="{FF2B5EF4-FFF2-40B4-BE49-F238E27FC236}">
                  <a16:creationId xmlns:a16="http://schemas.microsoft.com/office/drawing/2014/main" id="{979A0330-E7B7-40DF-97EE-655AB0903B2D}"/>
                </a:ext>
              </a:extLst>
            </p:cNvPr>
            <p:cNvSpPr>
              <a:spLocks noChangeArrowheads="1"/>
            </p:cNvSpPr>
            <p:nvPr/>
          </p:nvSpPr>
          <p:spPr bwMode="auto">
            <a:xfrm>
              <a:off x="839" y="1767"/>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29</a:t>
              </a:r>
              <a:endParaRPr lang="en-US" altLang="en-US"/>
            </a:p>
          </p:txBody>
        </p:sp>
        <p:sp>
          <p:nvSpPr>
            <p:cNvPr id="441" name="Rectangle 427">
              <a:extLst>
                <a:ext uri="{FF2B5EF4-FFF2-40B4-BE49-F238E27FC236}">
                  <a16:creationId xmlns:a16="http://schemas.microsoft.com/office/drawing/2014/main" id="{2BF5C904-89D5-402B-84EA-30D6A9732288}"/>
                </a:ext>
              </a:extLst>
            </p:cNvPr>
            <p:cNvSpPr>
              <a:spLocks noChangeArrowheads="1"/>
            </p:cNvSpPr>
            <p:nvPr/>
          </p:nvSpPr>
          <p:spPr bwMode="auto">
            <a:xfrm>
              <a:off x="839" y="188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33</a:t>
              </a:r>
              <a:endParaRPr lang="en-US" altLang="en-US"/>
            </a:p>
          </p:txBody>
        </p:sp>
        <p:sp>
          <p:nvSpPr>
            <p:cNvPr id="442" name="Rectangle 428">
              <a:extLst>
                <a:ext uri="{FF2B5EF4-FFF2-40B4-BE49-F238E27FC236}">
                  <a16:creationId xmlns:a16="http://schemas.microsoft.com/office/drawing/2014/main" id="{C9141A8A-A613-4744-89DD-367136ABE0B9}"/>
                </a:ext>
              </a:extLst>
            </p:cNvPr>
            <p:cNvSpPr>
              <a:spLocks noChangeArrowheads="1"/>
            </p:cNvSpPr>
            <p:nvPr/>
          </p:nvSpPr>
          <p:spPr bwMode="auto">
            <a:xfrm>
              <a:off x="839" y="200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38</a:t>
              </a:r>
              <a:endParaRPr lang="en-US" altLang="en-US"/>
            </a:p>
          </p:txBody>
        </p:sp>
        <p:sp>
          <p:nvSpPr>
            <p:cNvPr id="443" name="Rectangle 429">
              <a:extLst>
                <a:ext uri="{FF2B5EF4-FFF2-40B4-BE49-F238E27FC236}">
                  <a16:creationId xmlns:a16="http://schemas.microsoft.com/office/drawing/2014/main" id="{9181439E-3076-4072-99BF-D303851A7E51}"/>
                </a:ext>
              </a:extLst>
            </p:cNvPr>
            <p:cNvSpPr>
              <a:spLocks noChangeArrowheads="1"/>
            </p:cNvSpPr>
            <p:nvPr/>
          </p:nvSpPr>
          <p:spPr bwMode="auto">
            <a:xfrm>
              <a:off x="839" y="212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38</a:t>
              </a:r>
              <a:endParaRPr lang="en-US" altLang="en-US"/>
            </a:p>
          </p:txBody>
        </p:sp>
        <p:sp>
          <p:nvSpPr>
            <p:cNvPr id="444" name="Rectangle 430">
              <a:extLst>
                <a:ext uri="{FF2B5EF4-FFF2-40B4-BE49-F238E27FC236}">
                  <a16:creationId xmlns:a16="http://schemas.microsoft.com/office/drawing/2014/main" id="{72C5BA4E-1590-4FB2-91DB-FDE7595B8224}"/>
                </a:ext>
              </a:extLst>
            </p:cNvPr>
            <p:cNvSpPr>
              <a:spLocks noChangeArrowheads="1"/>
            </p:cNvSpPr>
            <p:nvPr/>
          </p:nvSpPr>
          <p:spPr bwMode="auto">
            <a:xfrm>
              <a:off x="839" y="2243"/>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39</a:t>
              </a:r>
              <a:endParaRPr lang="en-US" altLang="en-US"/>
            </a:p>
          </p:txBody>
        </p:sp>
        <p:sp>
          <p:nvSpPr>
            <p:cNvPr id="445" name="Rectangle 431">
              <a:extLst>
                <a:ext uri="{FF2B5EF4-FFF2-40B4-BE49-F238E27FC236}">
                  <a16:creationId xmlns:a16="http://schemas.microsoft.com/office/drawing/2014/main" id="{C67A9778-72D3-430D-97B9-D7BC80792B7D}"/>
                </a:ext>
              </a:extLst>
            </p:cNvPr>
            <p:cNvSpPr>
              <a:spLocks noChangeArrowheads="1"/>
            </p:cNvSpPr>
            <p:nvPr/>
          </p:nvSpPr>
          <p:spPr bwMode="auto">
            <a:xfrm>
              <a:off x="839" y="23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41</a:t>
              </a:r>
              <a:endParaRPr lang="en-US" altLang="en-US"/>
            </a:p>
          </p:txBody>
        </p:sp>
        <p:sp>
          <p:nvSpPr>
            <p:cNvPr id="446" name="Rectangle 432">
              <a:extLst>
                <a:ext uri="{FF2B5EF4-FFF2-40B4-BE49-F238E27FC236}">
                  <a16:creationId xmlns:a16="http://schemas.microsoft.com/office/drawing/2014/main" id="{9F839D23-5A63-4373-917E-9701BF1CEE28}"/>
                </a:ext>
              </a:extLst>
            </p:cNvPr>
            <p:cNvSpPr>
              <a:spLocks noChangeArrowheads="1"/>
            </p:cNvSpPr>
            <p:nvPr/>
          </p:nvSpPr>
          <p:spPr bwMode="auto">
            <a:xfrm>
              <a:off x="839" y="248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47</a:t>
              </a:r>
              <a:endParaRPr lang="en-US" altLang="en-US"/>
            </a:p>
          </p:txBody>
        </p:sp>
        <p:sp>
          <p:nvSpPr>
            <p:cNvPr id="447" name="Rectangle 433">
              <a:extLst>
                <a:ext uri="{FF2B5EF4-FFF2-40B4-BE49-F238E27FC236}">
                  <a16:creationId xmlns:a16="http://schemas.microsoft.com/office/drawing/2014/main" id="{C9D730DE-31A3-4842-ABE4-A5EB9DE42240}"/>
                </a:ext>
              </a:extLst>
            </p:cNvPr>
            <p:cNvSpPr>
              <a:spLocks noChangeArrowheads="1"/>
            </p:cNvSpPr>
            <p:nvPr/>
          </p:nvSpPr>
          <p:spPr bwMode="auto">
            <a:xfrm>
              <a:off x="839" y="260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47</a:t>
              </a:r>
              <a:endParaRPr lang="en-US" altLang="en-US"/>
            </a:p>
          </p:txBody>
        </p:sp>
        <p:sp>
          <p:nvSpPr>
            <p:cNvPr id="448" name="Rectangle 434">
              <a:extLst>
                <a:ext uri="{FF2B5EF4-FFF2-40B4-BE49-F238E27FC236}">
                  <a16:creationId xmlns:a16="http://schemas.microsoft.com/office/drawing/2014/main" id="{C6085795-BBD5-4BDF-B459-D233178FEE2B}"/>
                </a:ext>
              </a:extLst>
            </p:cNvPr>
            <p:cNvSpPr>
              <a:spLocks noChangeArrowheads="1"/>
            </p:cNvSpPr>
            <p:nvPr/>
          </p:nvSpPr>
          <p:spPr bwMode="auto">
            <a:xfrm>
              <a:off x="839" y="2719"/>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48</a:t>
              </a:r>
              <a:endParaRPr lang="en-US" altLang="en-US"/>
            </a:p>
          </p:txBody>
        </p:sp>
        <p:sp>
          <p:nvSpPr>
            <p:cNvPr id="449" name="Rectangle 435">
              <a:extLst>
                <a:ext uri="{FF2B5EF4-FFF2-40B4-BE49-F238E27FC236}">
                  <a16:creationId xmlns:a16="http://schemas.microsoft.com/office/drawing/2014/main" id="{B45119CC-A4A5-4955-8004-5A28A61887EE}"/>
                </a:ext>
              </a:extLst>
            </p:cNvPr>
            <p:cNvSpPr>
              <a:spLocks noChangeArrowheads="1"/>
            </p:cNvSpPr>
            <p:nvPr/>
          </p:nvSpPr>
          <p:spPr bwMode="auto">
            <a:xfrm>
              <a:off x="516" y="84"/>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Line 436">
              <a:extLst>
                <a:ext uri="{FF2B5EF4-FFF2-40B4-BE49-F238E27FC236}">
                  <a16:creationId xmlns:a16="http://schemas.microsoft.com/office/drawing/2014/main" id="{889F4597-27AE-4B6C-8DE1-87F702954050}"/>
                </a:ext>
              </a:extLst>
            </p:cNvPr>
            <p:cNvSpPr>
              <a:spLocks noChangeShapeType="1"/>
            </p:cNvSpPr>
            <p:nvPr/>
          </p:nvSpPr>
          <p:spPr bwMode="auto">
            <a:xfrm>
              <a:off x="522" y="84"/>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Rectangle 437">
              <a:extLst>
                <a:ext uri="{FF2B5EF4-FFF2-40B4-BE49-F238E27FC236}">
                  <a16:creationId xmlns:a16="http://schemas.microsoft.com/office/drawing/2014/main" id="{5143C4B3-F78D-4AD6-A96B-45031452827C}"/>
                </a:ext>
              </a:extLst>
            </p:cNvPr>
            <p:cNvSpPr>
              <a:spLocks noChangeArrowheads="1"/>
            </p:cNvSpPr>
            <p:nvPr/>
          </p:nvSpPr>
          <p:spPr bwMode="auto">
            <a:xfrm>
              <a:off x="522" y="84"/>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Line 438">
              <a:extLst>
                <a:ext uri="{FF2B5EF4-FFF2-40B4-BE49-F238E27FC236}">
                  <a16:creationId xmlns:a16="http://schemas.microsoft.com/office/drawing/2014/main" id="{228E78AA-363D-4FE8-8431-7B9D635D1AE7}"/>
                </a:ext>
              </a:extLst>
            </p:cNvPr>
            <p:cNvSpPr>
              <a:spLocks noChangeShapeType="1"/>
            </p:cNvSpPr>
            <p:nvPr/>
          </p:nvSpPr>
          <p:spPr bwMode="auto">
            <a:xfrm>
              <a:off x="522" y="203"/>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Rectangle 439">
              <a:extLst>
                <a:ext uri="{FF2B5EF4-FFF2-40B4-BE49-F238E27FC236}">
                  <a16:creationId xmlns:a16="http://schemas.microsoft.com/office/drawing/2014/main" id="{BF001DA1-08E6-4BA9-8B47-251BA87C9453}"/>
                </a:ext>
              </a:extLst>
            </p:cNvPr>
            <p:cNvSpPr>
              <a:spLocks noChangeArrowheads="1"/>
            </p:cNvSpPr>
            <p:nvPr/>
          </p:nvSpPr>
          <p:spPr bwMode="auto">
            <a:xfrm>
              <a:off x="522" y="203"/>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440">
              <a:extLst>
                <a:ext uri="{FF2B5EF4-FFF2-40B4-BE49-F238E27FC236}">
                  <a16:creationId xmlns:a16="http://schemas.microsoft.com/office/drawing/2014/main" id="{8058C9AD-1204-47BE-A37E-D35527A39E8E}"/>
                </a:ext>
              </a:extLst>
            </p:cNvPr>
            <p:cNvSpPr>
              <a:spLocks noChangeArrowheads="1"/>
            </p:cNvSpPr>
            <p:nvPr/>
          </p:nvSpPr>
          <p:spPr bwMode="auto">
            <a:xfrm>
              <a:off x="955" y="8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Line 441">
              <a:extLst>
                <a:ext uri="{FF2B5EF4-FFF2-40B4-BE49-F238E27FC236}">
                  <a16:creationId xmlns:a16="http://schemas.microsoft.com/office/drawing/2014/main" id="{CFBB5263-9B0B-4C5A-997B-31EE9089669E}"/>
                </a:ext>
              </a:extLst>
            </p:cNvPr>
            <p:cNvSpPr>
              <a:spLocks noChangeShapeType="1"/>
            </p:cNvSpPr>
            <p:nvPr/>
          </p:nvSpPr>
          <p:spPr bwMode="auto">
            <a:xfrm>
              <a:off x="522" y="322"/>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Rectangle 442">
              <a:extLst>
                <a:ext uri="{FF2B5EF4-FFF2-40B4-BE49-F238E27FC236}">
                  <a16:creationId xmlns:a16="http://schemas.microsoft.com/office/drawing/2014/main" id="{F88BB39B-D108-483F-BA93-48422CDEE01A}"/>
                </a:ext>
              </a:extLst>
            </p:cNvPr>
            <p:cNvSpPr>
              <a:spLocks noChangeArrowheads="1"/>
            </p:cNvSpPr>
            <p:nvPr/>
          </p:nvSpPr>
          <p:spPr bwMode="auto">
            <a:xfrm>
              <a:off x="522" y="322"/>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Line 443">
              <a:extLst>
                <a:ext uri="{FF2B5EF4-FFF2-40B4-BE49-F238E27FC236}">
                  <a16:creationId xmlns:a16="http://schemas.microsoft.com/office/drawing/2014/main" id="{47A9DFCF-0DEB-4703-8D38-0F604F722AAF}"/>
                </a:ext>
              </a:extLst>
            </p:cNvPr>
            <p:cNvSpPr>
              <a:spLocks noChangeShapeType="1"/>
            </p:cNvSpPr>
            <p:nvPr/>
          </p:nvSpPr>
          <p:spPr bwMode="auto">
            <a:xfrm>
              <a:off x="522" y="441"/>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Rectangle 444">
              <a:extLst>
                <a:ext uri="{FF2B5EF4-FFF2-40B4-BE49-F238E27FC236}">
                  <a16:creationId xmlns:a16="http://schemas.microsoft.com/office/drawing/2014/main" id="{7B41EC1F-5522-47A6-9852-5EFD4ECF5AA3}"/>
                </a:ext>
              </a:extLst>
            </p:cNvPr>
            <p:cNvSpPr>
              <a:spLocks noChangeArrowheads="1"/>
            </p:cNvSpPr>
            <p:nvPr/>
          </p:nvSpPr>
          <p:spPr bwMode="auto">
            <a:xfrm>
              <a:off x="522" y="441"/>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Line 445">
              <a:extLst>
                <a:ext uri="{FF2B5EF4-FFF2-40B4-BE49-F238E27FC236}">
                  <a16:creationId xmlns:a16="http://schemas.microsoft.com/office/drawing/2014/main" id="{68DFDD59-776A-4F30-B4A2-E64E78279640}"/>
                </a:ext>
              </a:extLst>
            </p:cNvPr>
            <p:cNvSpPr>
              <a:spLocks noChangeShapeType="1"/>
            </p:cNvSpPr>
            <p:nvPr/>
          </p:nvSpPr>
          <p:spPr bwMode="auto">
            <a:xfrm>
              <a:off x="522" y="560"/>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Rectangle 446">
              <a:extLst>
                <a:ext uri="{FF2B5EF4-FFF2-40B4-BE49-F238E27FC236}">
                  <a16:creationId xmlns:a16="http://schemas.microsoft.com/office/drawing/2014/main" id="{A920236B-743F-4B6A-879B-42A0BD5C75A8}"/>
                </a:ext>
              </a:extLst>
            </p:cNvPr>
            <p:cNvSpPr>
              <a:spLocks noChangeArrowheads="1"/>
            </p:cNvSpPr>
            <p:nvPr/>
          </p:nvSpPr>
          <p:spPr bwMode="auto">
            <a:xfrm>
              <a:off x="522" y="560"/>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Line 447">
              <a:extLst>
                <a:ext uri="{FF2B5EF4-FFF2-40B4-BE49-F238E27FC236}">
                  <a16:creationId xmlns:a16="http://schemas.microsoft.com/office/drawing/2014/main" id="{E532A07C-70ED-45A2-B445-9B1F63A74F0F}"/>
                </a:ext>
              </a:extLst>
            </p:cNvPr>
            <p:cNvSpPr>
              <a:spLocks noChangeShapeType="1"/>
            </p:cNvSpPr>
            <p:nvPr/>
          </p:nvSpPr>
          <p:spPr bwMode="auto">
            <a:xfrm>
              <a:off x="522" y="679"/>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Rectangle 448">
              <a:extLst>
                <a:ext uri="{FF2B5EF4-FFF2-40B4-BE49-F238E27FC236}">
                  <a16:creationId xmlns:a16="http://schemas.microsoft.com/office/drawing/2014/main" id="{D6D315B5-212E-4B63-A2AF-DCDCE7D484EB}"/>
                </a:ext>
              </a:extLst>
            </p:cNvPr>
            <p:cNvSpPr>
              <a:spLocks noChangeArrowheads="1"/>
            </p:cNvSpPr>
            <p:nvPr/>
          </p:nvSpPr>
          <p:spPr bwMode="auto">
            <a:xfrm>
              <a:off x="522" y="679"/>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Line 449">
              <a:extLst>
                <a:ext uri="{FF2B5EF4-FFF2-40B4-BE49-F238E27FC236}">
                  <a16:creationId xmlns:a16="http://schemas.microsoft.com/office/drawing/2014/main" id="{5EEEF61A-6AB8-465D-AEFC-6E5464BC102F}"/>
                </a:ext>
              </a:extLst>
            </p:cNvPr>
            <p:cNvSpPr>
              <a:spLocks noChangeShapeType="1"/>
            </p:cNvSpPr>
            <p:nvPr/>
          </p:nvSpPr>
          <p:spPr bwMode="auto">
            <a:xfrm>
              <a:off x="522" y="798"/>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Rectangle 450">
              <a:extLst>
                <a:ext uri="{FF2B5EF4-FFF2-40B4-BE49-F238E27FC236}">
                  <a16:creationId xmlns:a16="http://schemas.microsoft.com/office/drawing/2014/main" id="{04204D4D-3454-4397-A613-68992353CA89}"/>
                </a:ext>
              </a:extLst>
            </p:cNvPr>
            <p:cNvSpPr>
              <a:spLocks noChangeArrowheads="1"/>
            </p:cNvSpPr>
            <p:nvPr/>
          </p:nvSpPr>
          <p:spPr bwMode="auto">
            <a:xfrm>
              <a:off x="522" y="798"/>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Line 451">
              <a:extLst>
                <a:ext uri="{FF2B5EF4-FFF2-40B4-BE49-F238E27FC236}">
                  <a16:creationId xmlns:a16="http://schemas.microsoft.com/office/drawing/2014/main" id="{634DA8FE-447E-4A9F-9383-9BDA05790EB8}"/>
                </a:ext>
              </a:extLst>
            </p:cNvPr>
            <p:cNvSpPr>
              <a:spLocks noChangeShapeType="1"/>
            </p:cNvSpPr>
            <p:nvPr/>
          </p:nvSpPr>
          <p:spPr bwMode="auto">
            <a:xfrm>
              <a:off x="522" y="917"/>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Rectangle 452">
              <a:extLst>
                <a:ext uri="{FF2B5EF4-FFF2-40B4-BE49-F238E27FC236}">
                  <a16:creationId xmlns:a16="http://schemas.microsoft.com/office/drawing/2014/main" id="{E977FD18-F482-48B4-AC91-4744CCEA26B4}"/>
                </a:ext>
              </a:extLst>
            </p:cNvPr>
            <p:cNvSpPr>
              <a:spLocks noChangeArrowheads="1"/>
            </p:cNvSpPr>
            <p:nvPr/>
          </p:nvSpPr>
          <p:spPr bwMode="auto">
            <a:xfrm>
              <a:off x="522" y="917"/>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Line 453">
              <a:extLst>
                <a:ext uri="{FF2B5EF4-FFF2-40B4-BE49-F238E27FC236}">
                  <a16:creationId xmlns:a16="http://schemas.microsoft.com/office/drawing/2014/main" id="{F467C836-C421-42C5-9626-299C42645B19}"/>
                </a:ext>
              </a:extLst>
            </p:cNvPr>
            <p:cNvSpPr>
              <a:spLocks noChangeShapeType="1"/>
            </p:cNvSpPr>
            <p:nvPr/>
          </p:nvSpPr>
          <p:spPr bwMode="auto">
            <a:xfrm>
              <a:off x="522" y="1036"/>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Rectangle 454">
              <a:extLst>
                <a:ext uri="{FF2B5EF4-FFF2-40B4-BE49-F238E27FC236}">
                  <a16:creationId xmlns:a16="http://schemas.microsoft.com/office/drawing/2014/main" id="{B9FF5915-DEE8-4D5A-A658-770277C68384}"/>
                </a:ext>
              </a:extLst>
            </p:cNvPr>
            <p:cNvSpPr>
              <a:spLocks noChangeArrowheads="1"/>
            </p:cNvSpPr>
            <p:nvPr/>
          </p:nvSpPr>
          <p:spPr bwMode="auto">
            <a:xfrm>
              <a:off x="522" y="1036"/>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Line 455">
              <a:extLst>
                <a:ext uri="{FF2B5EF4-FFF2-40B4-BE49-F238E27FC236}">
                  <a16:creationId xmlns:a16="http://schemas.microsoft.com/office/drawing/2014/main" id="{81158826-4B82-4BE4-BA78-5CD70A593DCF}"/>
                </a:ext>
              </a:extLst>
            </p:cNvPr>
            <p:cNvSpPr>
              <a:spLocks noChangeShapeType="1"/>
            </p:cNvSpPr>
            <p:nvPr/>
          </p:nvSpPr>
          <p:spPr bwMode="auto">
            <a:xfrm>
              <a:off x="522" y="1155"/>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Rectangle 456">
              <a:extLst>
                <a:ext uri="{FF2B5EF4-FFF2-40B4-BE49-F238E27FC236}">
                  <a16:creationId xmlns:a16="http://schemas.microsoft.com/office/drawing/2014/main" id="{E4F707F2-51BB-47D7-B1A9-4A4169821C5B}"/>
                </a:ext>
              </a:extLst>
            </p:cNvPr>
            <p:cNvSpPr>
              <a:spLocks noChangeArrowheads="1"/>
            </p:cNvSpPr>
            <p:nvPr/>
          </p:nvSpPr>
          <p:spPr bwMode="auto">
            <a:xfrm>
              <a:off x="522" y="1155"/>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Line 457">
              <a:extLst>
                <a:ext uri="{FF2B5EF4-FFF2-40B4-BE49-F238E27FC236}">
                  <a16:creationId xmlns:a16="http://schemas.microsoft.com/office/drawing/2014/main" id="{EFEB927E-0B4E-43AA-8A23-FEFDB402E179}"/>
                </a:ext>
              </a:extLst>
            </p:cNvPr>
            <p:cNvSpPr>
              <a:spLocks noChangeShapeType="1"/>
            </p:cNvSpPr>
            <p:nvPr/>
          </p:nvSpPr>
          <p:spPr bwMode="auto">
            <a:xfrm>
              <a:off x="522" y="1274"/>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Rectangle 458">
              <a:extLst>
                <a:ext uri="{FF2B5EF4-FFF2-40B4-BE49-F238E27FC236}">
                  <a16:creationId xmlns:a16="http://schemas.microsoft.com/office/drawing/2014/main" id="{A0E0D7AA-8CC0-4855-A8D0-598A4EAA10BE}"/>
                </a:ext>
              </a:extLst>
            </p:cNvPr>
            <p:cNvSpPr>
              <a:spLocks noChangeArrowheads="1"/>
            </p:cNvSpPr>
            <p:nvPr/>
          </p:nvSpPr>
          <p:spPr bwMode="auto">
            <a:xfrm>
              <a:off x="522" y="1274"/>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Line 459">
              <a:extLst>
                <a:ext uri="{FF2B5EF4-FFF2-40B4-BE49-F238E27FC236}">
                  <a16:creationId xmlns:a16="http://schemas.microsoft.com/office/drawing/2014/main" id="{B038E5EE-29BD-408F-B6B4-5FC398BC8553}"/>
                </a:ext>
              </a:extLst>
            </p:cNvPr>
            <p:cNvSpPr>
              <a:spLocks noChangeShapeType="1"/>
            </p:cNvSpPr>
            <p:nvPr/>
          </p:nvSpPr>
          <p:spPr bwMode="auto">
            <a:xfrm>
              <a:off x="522" y="1393"/>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Rectangle 460">
              <a:extLst>
                <a:ext uri="{FF2B5EF4-FFF2-40B4-BE49-F238E27FC236}">
                  <a16:creationId xmlns:a16="http://schemas.microsoft.com/office/drawing/2014/main" id="{5781F985-265C-4C41-90D8-BA86A28609EE}"/>
                </a:ext>
              </a:extLst>
            </p:cNvPr>
            <p:cNvSpPr>
              <a:spLocks noChangeArrowheads="1"/>
            </p:cNvSpPr>
            <p:nvPr/>
          </p:nvSpPr>
          <p:spPr bwMode="auto">
            <a:xfrm>
              <a:off x="522" y="1393"/>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Line 461">
              <a:extLst>
                <a:ext uri="{FF2B5EF4-FFF2-40B4-BE49-F238E27FC236}">
                  <a16:creationId xmlns:a16="http://schemas.microsoft.com/office/drawing/2014/main" id="{CE97A52D-3981-4106-BF96-DCDC2815692D}"/>
                </a:ext>
              </a:extLst>
            </p:cNvPr>
            <p:cNvSpPr>
              <a:spLocks noChangeShapeType="1"/>
            </p:cNvSpPr>
            <p:nvPr/>
          </p:nvSpPr>
          <p:spPr bwMode="auto">
            <a:xfrm>
              <a:off x="522" y="1512"/>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Rectangle 462">
              <a:extLst>
                <a:ext uri="{FF2B5EF4-FFF2-40B4-BE49-F238E27FC236}">
                  <a16:creationId xmlns:a16="http://schemas.microsoft.com/office/drawing/2014/main" id="{6D7AEC9D-7B86-4AEA-AE20-9D9085E77ED1}"/>
                </a:ext>
              </a:extLst>
            </p:cNvPr>
            <p:cNvSpPr>
              <a:spLocks noChangeArrowheads="1"/>
            </p:cNvSpPr>
            <p:nvPr/>
          </p:nvSpPr>
          <p:spPr bwMode="auto">
            <a:xfrm>
              <a:off x="522" y="1512"/>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Line 463">
              <a:extLst>
                <a:ext uri="{FF2B5EF4-FFF2-40B4-BE49-F238E27FC236}">
                  <a16:creationId xmlns:a16="http://schemas.microsoft.com/office/drawing/2014/main" id="{B7F47CD6-5C2B-44CE-8343-57040D5AECEF}"/>
                </a:ext>
              </a:extLst>
            </p:cNvPr>
            <p:cNvSpPr>
              <a:spLocks noChangeShapeType="1"/>
            </p:cNvSpPr>
            <p:nvPr/>
          </p:nvSpPr>
          <p:spPr bwMode="auto">
            <a:xfrm>
              <a:off x="522" y="1631"/>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Rectangle 464">
              <a:extLst>
                <a:ext uri="{FF2B5EF4-FFF2-40B4-BE49-F238E27FC236}">
                  <a16:creationId xmlns:a16="http://schemas.microsoft.com/office/drawing/2014/main" id="{17FD7EEF-A377-4DE5-AA3B-DEECD61008DF}"/>
                </a:ext>
              </a:extLst>
            </p:cNvPr>
            <p:cNvSpPr>
              <a:spLocks noChangeArrowheads="1"/>
            </p:cNvSpPr>
            <p:nvPr/>
          </p:nvSpPr>
          <p:spPr bwMode="auto">
            <a:xfrm>
              <a:off x="522" y="1631"/>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Line 465">
              <a:extLst>
                <a:ext uri="{FF2B5EF4-FFF2-40B4-BE49-F238E27FC236}">
                  <a16:creationId xmlns:a16="http://schemas.microsoft.com/office/drawing/2014/main" id="{BA151C34-A5F5-4FF3-B43C-5ABE9E9964E3}"/>
                </a:ext>
              </a:extLst>
            </p:cNvPr>
            <p:cNvSpPr>
              <a:spLocks noChangeShapeType="1"/>
            </p:cNvSpPr>
            <p:nvPr/>
          </p:nvSpPr>
          <p:spPr bwMode="auto">
            <a:xfrm>
              <a:off x="522" y="1750"/>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Rectangle 466">
              <a:extLst>
                <a:ext uri="{FF2B5EF4-FFF2-40B4-BE49-F238E27FC236}">
                  <a16:creationId xmlns:a16="http://schemas.microsoft.com/office/drawing/2014/main" id="{D1062E31-5B63-4442-9628-46129CB08ACE}"/>
                </a:ext>
              </a:extLst>
            </p:cNvPr>
            <p:cNvSpPr>
              <a:spLocks noChangeArrowheads="1"/>
            </p:cNvSpPr>
            <p:nvPr/>
          </p:nvSpPr>
          <p:spPr bwMode="auto">
            <a:xfrm>
              <a:off x="522" y="1750"/>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Line 467">
              <a:extLst>
                <a:ext uri="{FF2B5EF4-FFF2-40B4-BE49-F238E27FC236}">
                  <a16:creationId xmlns:a16="http://schemas.microsoft.com/office/drawing/2014/main" id="{CA67D22D-8F64-4C8A-9E99-2D53BA2AFA82}"/>
                </a:ext>
              </a:extLst>
            </p:cNvPr>
            <p:cNvSpPr>
              <a:spLocks noChangeShapeType="1"/>
            </p:cNvSpPr>
            <p:nvPr/>
          </p:nvSpPr>
          <p:spPr bwMode="auto">
            <a:xfrm>
              <a:off x="522" y="1869"/>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Rectangle 468">
              <a:extLst>
                <a:ext uri="{FF2B5EF4-FFF2-40B4-BE49-F238E27FC236}">
                  <a16:creationId xmlns:a16="http://schemas.microsoft.com/office/drawing/2014/main" id="{92EA0FAC-EF8A-4F76-BAB7-6568FF35474F}"/>
                </a:ext>
              </a:extLst>
            </p:cNvPr>
            <p:cNvSpPr>
              <a:spLocks noChangeArrowheads="1"/>
            </p:cNvSpPr>
            <p:nvPr/>
          </p:nvSpPr>
          <p:spPr bwMode="auto">
            <a:xfrm>
              <a:off x="522" y="1869"/>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Line 469">
              <a:extLst>
                <a:ext uri="{FF2B5EF4-FFF2-40B4-BE49-F238E27FC236}">
                  <a16:creationId xmlns:a16="http://schemas.microsoft.com/office/drawing/2014/main" id="{3754983E-F357-4F4F-8ADA-DAB358F5C854}"/>
                </a:ext>
              </a:extLst>
            </p:cNvPr>
            <p:cNvSpPr>
              <a:spLocks noChangeShapeType="1"/>
            </p:cNvSpPr>
            <p:nvPr/>
          </p:nvSpPr>
          <p:spPr bwMode="auto">
            <a:xfrm>
              <a:off x="522" y="1988"/>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Rectangle 470">
              <a:extLst>
                <a:ext uri="{FF2B5EF4-FFF2-40B4-BE49-F238E27FC236}">
                  <a16:creationId xmlns:a16="http://schemas.microsoft.com/office/drawing/2014/main" id="{FA1FDFA4-171A-47C8-96DB-3FBF36F9CE6E}"/>
                </a:ext>
              </a:extLst>
            </p:cNvPr>
            <p:cNvSpPr>
              <a:spLocks noChangeArrowheads="1"/>
            </p:cNvSpPr>
            <p:nvPr/>
          </p:nvSpPr>
          <p:spPr bwMode="auto">
            <a:xfrm>
              <a:off x="522" y="1988"/>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Line 471">
              <a:extLst>
                <a:ext uri="{FF2B5EF4-FFF2-40B4-BE49-F238E27FC236}">
                  <a16:creationId xmlns:a16="http://schemas.microsoft.com/office/drawing/2014/main" id="{4159968F-448B-4511-8D3F-7F75109BFE3C}"/>
                </a:ext>
              </a:extLst>
            </p:cNvPr>
            <p:cNvSpPr>
              <a:spLocks noChangeShapeType="1"/>
            </p:cNvSpPr>
            <p:nvPr/>
          </p:nvSpPr>
          <p:spPr bwMode="auto">
            <a:xfrm>
              <a:off x="522" y="2107"/>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Rectangle 472">
              <a:extLst>
                <a:ext uri="{FF2B5EF4-FFF2-40B4-BE49-F238E27FC236}">
                  <a16:creationId xmlns:a16="http://schemas.microsoft.com/office/drawing/2014/main" id="{C5629F09-AF4A-4FF8-985F-189B48EBED27}"/>
                </a:ext>
              </a:extLst>
            </p:cNvPr>
            <p:cNvSpPr>
              <a:spLocks noChangeArrowheads="1"/>
            </p:cNvSpPr>
            <p:nvPr/>
          </p:nvSpPr>
          <p:spPr bwMode="auto">
            <a:xfrm>
              <a:off x="522" y="2107"/>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Line 473">
              <a:extLst>
                <a:ext uri="{FF2B5EF4-FFF2-40B4-BE49-F238E27FC236}">
                  <a16:creationId xmlns:a16="http://schemas.microsoft.com/office/drawing/2014/main" id="{E7BF7C8C-07AB-4FF5-92E1-E533E8330285}"/>
                </a:ext>
              </a:extLst>
            </p:cNvPr>
            <p:cNvSpPr>
              <a:spLocks noChangeShapeType="1"/>
            </p:cNvSpPr>
            <p:nvPr/>
          </p:nvSpPr>
          <p:spPr bwMode="auto">
            <a:xfrm>
              <a:off x="522" y="2226"/>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Rectangle 474">
              <a:extLst>
                <a:ext uri="{FF2B5EF4-FFF2-40B4-BE49-F238E27FC236}">
                  <a16:creationId xmlns:a16="http://schemas.microsoft.com/office/drawing/2014/main" id="{941F9C8A-4351-4ECC-BDD0-D024B97168B1}"/>
                </a:ext>
              </a:extLst>
            </p:cNvPr>
            <p:cNvSpPr>
              <a:spLocks noChangeArrowheads="1"/>
            </p:cNvSpPr>
            <p:nvPr/>
          </p:nvSpPr>
          <p:spPr bwMode="auto">
            <a:xfrm>
              <a:off x="522" y="2226"/>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Line 475">
              <a:extLst>
                <a:ext uri="{FF2B5EF4-FFF2-40B4-BE49-F238E27FC236}">
                  <a16:creationId xmlns:a16="http://schemas.microsoft.com/office/drawing/2014/main" id="{4E0A5A36-10EA-4CA7-9131-FA1E043441D3}"/>
                </a:ext>
              </a:extLst>
            </p:cNvPr>
            <p:cNvSpPr>
              <a:spLocks noChangeShapeType="1"/>
            </p:cNvSpPr>
            <p:nvPr/>
          </p:nvSpPr>
          <p:spPr bwMode="auto">
            <a:xfrm>
              <a:off x="522" y="2345"/>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Rectangle 476">
              <a:extLst>
                <a:ext uri="{FF2B5EF4-FFF2-40B4-BE49-F238E27FC236}">
                  <a16:creationId xmlns:a16="http://schemas.microsoft.com/office/drawing/2014/main" id="{E8B9FE21-4F3B-4A9A-969A-F5C596F77C3C}"/>
                </a:ext>
              </a:extLst>
            </p:cNvPr>
            <p:cNvSpPr>
              <a:spLocks noChangeArrowheads="1"/>
            </p:cNvSpPr>
            <p:nvPr/>
          </p:nvSpPr>
          <p:spPr bwMode="auto">
            <a:xfrm>
              <a:off x="522" y="2345"/>
              <a:ext cx="43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Line 477">
              <a:extLst>
                <a:ext uri="{FF2B5EF4-FFF2-40B4-BE49-F238E27FC236}">
                  <a16:creationId xmlns:a16="http://schemas.microsoft.com/office/drawing/2014/main" id="{5C12DA5B-9D2C-42AA-B345-F6509F6DC467}"/>
                </a:ext>
              </a:extLst>
            </p:cNvPr>
            <p:cNvSpPr>
              <a:spLocks noChangeShapeType="1"/>
            </p:cNvSpPr>
            <p:nvPr/>
          </p:nvSpPr>
          <p:spPr bwMode="auto">
            <a:xfrm>
              <a:off x="522" y="2465"/>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Rectangle 478">
              <a:extLst>
                <a:ext uri="{FF2B5EF4-FFF2-40B4-BE49-F238E27FC236}">
                  <a16:creationId xmlns:a16="http://schemas.microsoft.com/office/drawing/2014/main" id="{B200BDAB-578C-4EBB-B74B-368BD7BED1D6}"/>
                </a:ext>
              </a:extLst>
            </p:cNvPr>
            <p:cNvSpPr>
              <a:spLocks noChangeArrowheads="1"/>
            </p:cNvSpPr>
            <p:nvPr/>
          </p:nvSpPr>
          <p:spPr bwMode="auto">
            <a:xfrm>
              <a:off x="522" y="2465"/>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Line 479">
              <a:extLst>
                <a:ext uri="{FF2B5EF4-FFF2-40B4-BE49-F238E27FC236}">
                  <a16:creationId xmlns:a16="http://schemas.microsoft.com/office/drawing/2014/main" id="{842E9EFA-B748-4730-83D7-235C9F96DBC5}"/>
                </a:ext>
              </a:extLst>
            </p:cNvPr>
            <p:cNvSpPr>
              <a:spLocks noChangeShapeType="1"/>
            </p:cNvSpPr>
            <p:nvPr/>
          </p:nvSpPr>
          <p:spPr bwMode="auto">
            <a:xfrm>
              <a:off x="522" y="2584"/>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Rectangle 480">
              <a:extLst>
                <a:ext uri="{FF2B5EF4-FFF2-40B4-BE49-F238E27FC236}">
                  <a16:creationId xmlns:a16="http://schemas.microsoft.com/office/drawing/2014/main" id="{98D5E84B-E531-4B76-A6D0-7AAAAEA6EFFE}"/>
                </a:ext>
              </a:extLst>
            </p:cNvPr>
            <p:cNvSpPr>
              <a:spLocks noChangeArrowheads="1"/>
            </p:cNvSpPr>
            <p:nvPr/>
          </p:nvSpPr>
          <p:spPr bwMode="auto">
            <a:xfrm>
              <a:off x="522" y="2584"/>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Line 481">
              <a:extLst>
                <a:ext uri="{FF2B5EF4-FFF2-40B4-BE49-F238E27FC236}">
                  <a16:creationId xmlns:a16="http://schemas.microsoft.com/office/drawing/2014/main" id="{7F115061-8FD3-4E4A-AE88-DEE686AB3E6E}"/>
                </a:ext>
              </a:extLst>
            </p:cNvPr>
            <p:cNvSpPr>
              <a:spLocks noChangeShapeType="1"/>
            </p:cNvSpPr>
            <p:nvPr/>
          </p:nvSpPr>
          <p:spPr bwMode="auto">
            <a:xfrm>
              <a:off x="522" y="2703"/>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Rectangle 482">
              <a:extLst>
                <a:ext uri="{FF2B5EF4-FFF2-40B4-BE49-F238E27FC236}">
                  <a16:creationId xmlns:a16="http://schemas.microsoft.com/office/drawing/2014/main" id="{7C9D4DA0-2D71-48B7-9505-482B5EAA183E}"/>
                </a:ext>
              </a:extLst>
            </p:cNvPr>
            <p:cNvSpPr>
              <a:spLocks noChangeArrowheads="1"/>
            </p:cNvSpPr>
            <p:nvPr/>
          </p:nvSpPr>
          <p:spPr bwMode="auto">
            <a:xfrm>
              <a:off x="522" y="2703"/>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Line 483">
              <a:extLst>
                <a:ext uri="{FF2B5EF4-FFF2-40B4-BE49-F238E27FC236}">
                  <a16:creationId xmlns:a16="http://schemas.microsoft.com/office/drawing/2014/main" id="{D5777697-2ECE-4095-A721-70E26B031876}"/>
                </a:ext>
              </a:extLst>
            </p:cNvPr>
            <p:cNvSpPr>
              <a:spLocks noChangeShapeType="1"/>
            </p:cNvSpPr>
            <p:nvPr/>
          </p:nvSpPr>
          <p:spPr bwMode="auto">
            <a:xfrm>
              <a:off x="516" y="84"/>
              <a:ext cx="0" cy="2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Rectangle 484">
              <a:extLst>
                <a:ext uri="{FF2B5EF4-FFF2-40B4-BE49-F238E27FC236}">
                  <a16:creationId xmlns:a16="http://schemas.microsoft.com/office/drawing/2014/main" id="{3306629D-0584-4169-B829-E91912D9AFE1}"/>
                </a:ext>
              </a:extLst>
            </p:cNvPr>
            <p:cNvSpPr>
              <a:spLocks noChangeArrowheads="1"/>
            </p:cNvSpPr>
            <p:nvPr/>
          </p:nvSpPr>
          <p:spPr bwMode="auto">
            <a:xfrm>
              <a:off x="516" y="84"/>
              <a:ext cx="6" cy="2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Line 485">
              <a:extLst>
                <a:ext uri="{FF2B5EF4-FFF2-40B4-BE49-F238E27FC236}">
                  <a16:creationId xmlns:a16="http://schemas.microsoft.com/office/drawing/2014/main" id="{267615C5-CD79-4071-9F47-EF715B8E2837}"/>
                </a:ext>
              </a:extLst>
            </p:cNvPr>
            <p:cNvSpPr>
              <a:spLocks noChangeShapeType="1"/>
            </p:cNvSpPr>
            <p:nvPr/>
          </p:nvSpPr>
          <p:spPr bwMode="auto">
            <a:xfrm>
              <a:off x="522" y="2822"/>
              <a:ext cx="4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Rectangle 486">
              <a:extLst>
                <a:ext uri="{FF2B5EF4-FFF2-40B4-BE49-F238E27FC236}">
                  <a16:creationId xmlns:a16="http://schemas.microsoft.com/office/drawing/2014/main" id="{9992EB7E-C440-4292-B404-48A9A1259585}"/>
                </a:ext>
              </a:extLst>
            </p:cNvPr>
            <p:cNvSpPr>
              <a:spLocks noChangeArrowheads="1"/>
            </p:cNvSpPr>
            <p:nvPr/>
          </p:nvSpPr>
          <p:spPr bwMode="auto">
            <a:xfrm>
              <a:off x="522" y="2822"/>
              <a:ext cx="43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Line 487">
              <a:extLst>
                <a:ext uri="{FF2B5EF4-FFF2-40B4-BE49-F238E27FC236}">
                  <a16:creationId xmlns:a16="http://schemas.microsoft.com/office/drawing/2014/main" id="{165476A5-9544-42E0-874E-99C65AC39721}"/>
                </a:ext>
              </a:extLst>
            </p:cNvPr>
            <p:cNvSpPr>
              <a:spLocks noChangeShapeType="1"/>
            </p:cNvSpPr>
            <p:nvPr/>
          </p:nvSpPr>
          <p:spPr bwMode="auto">
            <a:xfrm>
              <a:off x="955" y="208"/>
              <a:ext cx="0" cy="26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Rectangle 488">
              <a:extLst>
                <a:ext uri="{FF2B5EF4-FFF2-40B4-BE49-F238E27FC236}">
                  <a16:creationId xmlns:a16="http://schemas.microsoft.com/office/drawing/2014/main" id="{FFD70BEC-C171-4AC5-A548-B936E26EF74C}"/>
                </a:ext>
              </a:extLst>
            </p:cNvPr>
            <p:cNvSpPr>
              <a:spLocks noChangeArrowheads="1"/>
            </p:cNvSpPr>
            <p:nvPr/>
          </p:nvSpPr>
          <p:spPr bwMode="auto">
            <a:xfrm>
              <a:off x="955" y="208"/>
              <a:ext cx="5" cy="26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Line 489">
              <a:extLst>
                <a:ext uri="{FF2B5EF4-FFF2-40B4-BE49-F238E27FC236}">
                  <a16:creationId xmlns:a16="http://schemas.microsoft.com/office/drawing/2014/main" id="{C7DB7D64-D467-4AB9-B31B-80FF5FB0B452}"/>
                </a:ext>
              </a:extLst>
            </p:cNvPr>
            <p:cNvSpPr>
              <a:spLocks noChangeShapeType="1"/>
            </p:cNvSpPr>
            <p:nvPr/>
          </p:nvSpPr>
          <p:spPr bwMode="auto">
            <a:xfrm>
              <a:off x="516" y="28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Rectangle 490">
              <a:extLst>
                <a:ext uri="{FF2B5EF4-FFF2-40B4-BE49-F238E27FC236}">
                  <a16:creationId xmlns:a16="http://schemas.microsoft.com/office/drawing/2014/main" id="{C7B9B40B-AAD3-42D5-A5C2-20E6A21116C3}"/>
                </a:ext>
              </a:extLst>
            </p:cNvPr>
            <p:cNvSpPr>
              <a:spLocks noChangeArrowheads="1"/>
            </p:cNvSpPr>
            <p:nvPr/>
          </p:nvSpPr>
          <p:spPr bwMode="auto">
            <a:xfrm>
              <a:off x="516" y="2827"/>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Line 491">
              <a:extLst>
                <a:ext uri="{FF2B5EF4-FFF2-40B4-BE49-F238E27FC236}">
                  <a16:creationId xmlns:a16="http://schemas.microsoft.com/office/drawing/2014/main" id="{E9D143C3-6B5B-43C6-A2CE-609E09FC8EB5}"/>
                </a:ext>
              </a:extLst>
            </p:cNvPr>
            <p:cNvSpPr>
              <a:spLocks noChangeShapeType="1"/>
            </p:cNvSpPr>
            <p:nvPr/>
          </p:nvSpPr>
          <p:spPr bwMode="auto">
            <a:xfrm>
              <a:off x="955" y="28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Rectangle 492">
              <a:extLst>
                <a:ext uri="{FF2B5EF4-FFF2-40B4-BE49-F238E27FC236}">
                  <a16:creationId xmlns:a16="http://schemas.microsoft.com/office/drawing/2014/main" id="{CE7BBD82-C386-4DE6-A295-68046278CFD6}"/>
                </a:ext>
              </a:extLst>
            </p:cNvPr>
            <p:cNvSpPr>
              <a:spLocks noChangeArrowheads="1"/>
            </p:cNvSpPr>
            <p:nvPr/>
          </p:nvSpPr>
          <p:spPr bwMode="auto">
            <a:xfrm>
              <a:off x="955" y="28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Line 493">
              <a:extLst>
                <a:ext uri="{FF2B5EF4-FFF2-40B4-BE49-F238E27FC236}">
                  <a16:creationId xmlns:a16="http://schemas.microsoft.com/office/drawing/2014/main" id="{59C0469E-CF71-4445-B366-35E7F4BF551B}"/>
                </a:ext>
              </a:extLst>
            </p:cNvPr>
            <p:cNvSpPr>
              <a:spLocks noChangeShapeType="1"/>
            </p:cNvSpPr>
            <p:nvPr/>
          </p:nvSpPr>
          <p:spPr bwMode="auto">
            <a:xfrm>
              <a:off x="960" y="8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Rectangle 494">
              <a:extLst>
                <a:ext uri="{FF2B5EF4-FFF2-40B4-BE49-F238E27FC236}">
                  <a16:creationId xmlns:a16="http://schemas.microsoft.com/office/drawing/2014/main" id="{2EE9B945-21A2-4B69-85A1-2734464F10DD}"/>
                </a:ext>
              </a:extLst>
            </p:cNvPr>
            <p:cNvSpPr>
              <a:spLocks noChangeArrowheads="1"/>
            </p:cNvSpPr>
            <p:nvPr/>
          </p:nvSpPr>
          <p:spPr bwMode="auto">
            <a:xfrm>
              <a:off x="960" y="84"/>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Line 495">
              <a:extLst>
                <a:ext uri="{FF2B5EF4-FFF2-40B4-BE49-F238E27FC236}">
                  <a16:creationId xmlns:a16="http://schemas.microsoft.com/office/drawing/2014/main" id="{29BF97D0-6409-420F-AE1F-C38899190EB8}"/>
                </a:ext>
              </a:extLst>
            </p:cNvPr>
            <p:cNvSpPr>
              <a:spLocks noChangeShapeType="1"/>
            </p:cNvSpPr>
            <p:nvPr/>
          </p:nvSpPr>
          <p:spPr bwMode="auto">
            <a:xfrm>
              <a:off x="960" y="2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Rectangle 496">
              <a:extLst>
                <a:ext uri="{FF2B5EF4-FFF2-40B4-BE49-F238E27FC236}">
                  <a16:creationId xmlns:a16="http://schemas.microsoft.com/office/drawing/2014/main" id="{C38F3BDF-F855-46C0-A492-2DDD43CF77BB}"/>
                </a:ext>
              </a:extLst>
            </p:cNvPr>
            <p:cNvSpPr>
              <a:spLocks noChangeArrowheads="1"/>
            </p:cNvSpPr>
            <p:nvPr/>
          </p:nvSpPr>
          <p:spPr bwMode="auto">
            <a:xfrm>
              <a:off x="960" y="20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Line 497">
              <a:extLst>
                <a:ext uri="{FF2B5EF4-FFF2-40B4-BE49-F238E27FC236}">
                  <a16:creationId xmlns:a16="http://schemas.microsoft.com/office/drawing/2014/main" id="{FA9ED52A-3E54-4BB0-8B63-540D9682FAAE}"/>
                </a:ext>
              </a:extLst>
            </p:cNvPr>
            <p:cNvSpPr>
              <a:spLocks noChangeShapeType="1"/>
            </p:cNvSpPr>
            <p:nvPr/>
          </p:nvSpPr>
          <p:spPr bwMode="auto">
            <a:xfrm>
              <a:off x="960" y="3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Rectangle 498">
              <a:extLst>
                <a:ext uri="{FF2B5EF4-FFF2-40B4-BE49-F238E27FC236}">
                  <a16:creationId xmlns:a16="http://schemas.microsoft.com/office/drawing/2014/main" id="{F43D58CC-9216-4155-9B9C-B238F8374D8B}"/>
                </a:ext>
              </a:extLst>
            </p:cNvPr>
            <p:cNvSpPr>
              <a:spLocks noChangeArrowheads="1"/>
            </p:cNvSpPr>
            <p:nvPr/>
          </p:nvSpPr>
          <p:spPr bwMode="auto">
            <a:xfrm>
              <a:off x="960" y="322"/>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Line 499">
              <a:extLst>
                <a:ext uri="{FF2B5EF4-FFF2-40B4-BE49-F238E27FC236}">
                  <a16:creationId xmlns:a16="http://schemas.microsoft.com/office/drawing/2014/main" id="{F0344762-2742-457B-9355-F0629B08A5FA}"/>
                </a:ext>
              </a:extLst>
            </p:cNvPr>
            <p:cNvSpPr>
              <a:spLocks noChangeShapeType="1"/>
            </p:cNvSpPr>
            <p:nvPr/>
          </p:nvSpPr>
          <p:spPr bwMode="auto">
            <a:xfrm>
              <a:off x="960" y="4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Rectangle 500">
              <a:extLst>
                <a:ext uri="{FF2B5EF4-FFF2-40B4-BE49-F238E27FC236}">
                  <a16:creationId xmlns:a16="http://schemas.microsoft.com/office/drawing/2014/main" id="{02FCCA8F-CA42-4F9C-9C14-4BA3DC35A9EE}"/>
                </a:ext>
              </a:extLst>
            </p:cNvPr>
            <p:cNvSpPr>
              <a:spLocks noChangeArrowheads="1"/>
            </p:cNvSpPr>
            <p:nvPr/>
          </p:nvSpPr>
          <p:spPr bwMode="auto">
            <a:xfrm>
              <a:off x="960" y="4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Line 501">
              <a:extLst>
                <a:ext uri="{FF2B5EF4-FFF2-40B4-BE49-F238E27FC236}">
                  <a16:creationId xmlns:a16="http://schemas.microsoft.com/office/drawing/2014/main" id="{23054D0C-8F05-4B06-947F-61CD4E2E59A0}"/>
                </a:ext>
              </a:extLst>
            </p:cNvPr>
            <p:cNvSpPr>
              <a:spLocks noChangeShapeType="1"/>
            </p:cNvSpPr>
            <p:nvPr/>
          </p:nvSpPr>
          <p:spPr bwMode="auto">
            <a:xfrm>
              <a:off x="960" y="56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Rectangle 502">
              <a:extLst>
                <a:ext uri="{FF2B5EF4-FFF2-40B4-BE49-F238E27FC236}">
                  <a16:creationId xmlns:a16="http://schemas.microsoft.com/office/drawing/2014/main" id="{1B402D66-3576-4300-8A76-2EDCB46C606C}"/>
                </a:ext>
              </a:extLst>
            </p:cNvPr>
            <p:cNvSpPr>
              <a:spLocks noChangeArrowheads="1"/>
            </p:cNvSpPr>
            <p:nvPr/>
          </p:nvSpPr>
          <p:spPr bwMode="auto">
            <a:xfrm>
              <a:off x="960" y="56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Line 503">
              <a:extLst>
                <a:ext uri="{FF2B5EF4-FFF2-40B4-BE49-F238E27FC236}">
                  <a16:creationId xmlns:a16="http://schemas.microsoft.com/office/drawing/2014/main" id="{FF99F8B4-08C3-473E-850C-540503C5CF7B}"/>
                </a:ext>
              </a:extLst>
            </p:cNvPr>
            <p:cNvSpPr>
              <a:spLocks noChangeShapeType="1"/>
            </p:cNvSpPr>
            <p:nvPr/>
          </p:nvSpPr>
          <p:spPr bwMode="auto">
            <a:xfrm>
              <a:off x="960" y="6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Rectangle 504">
              <a:extLst>
                <a:ext uri="{FF2B5EF4-FFF2-40B4-BE49-F238E27FC236}">
                  <a16:creationId xmlns:a16="http://schemas.microsoft.com/office/drawing/2014/main" id="{0AAE3AA2-5DD0-4831-B6D0-C87EB709AC42}"/>
                </a:ext>
              </a:extLst>
            </p:cNvPr>
            <p:cNvSpPr>
              <a:spLocks noChangeArrowheads="1"/>
            </p:cNvSpPr>
            <p:nvPr/>
          </p:nvSpPr>
          <p:spPr bwMode="auto">
            <a:xfrm>
              <a:off x="960" y="67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Line 505">
              <a:extLst>
                <a:ext uri="{FF2B5EF4-FFF2-40B4-BE49-F238E27FC236}">
                  <a16:creationId xmlns:a16="http://schemas.microsoft.com/office/drawing/2014/main" id="{642BCC99-5D56-46DF-AB07-595B098D550F}"/>
                </a:ext>
              </a:extLst>
            </p:cNvPr>
            <p:cNvSpPr>
              <a:spLocks noChangeShapeType="1"/>
            </p:cNvSpPr>
            <p:nvPr/>
          </p:nvSpPr>
          <p:spPr bwMode="auto">
            <a:xfrm>
              <a:off x="960" y="7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Rectangle 506">
              <a:extLst>
                <a:ext uri="{FF2B5EF4-FFF2-40B4-BE49-F238E27FC236}">
                  <a16:creationId xmlns:a16="http://schemas.microsoft.com/office/drawing/2014/main" id="{B113C942-3459-4AF0-8DB9-B1BCB2954A7D}"/>
                </a:ext>
              </a:extLst>
            </p:cNvPr>
            <p:cNvSpPr>
              <a:spLocks noChangeArrowheads="1"/>
            </p:cNvSpPr>
            <p:nvPr/>
          </p:nvSpPr>
          <p:spPr bwMode="auto">
            <a:xfrm>
              <a:off x="960" y="79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Line 507">
              <a:extLst>
                <a:ext uri="{FF2B5EF4-FFF2-40B4-BE49-F238E27FC236}">
                  <a16:creationId xmlns:a16="http://schemas.microsoft.com/office/drawing/2014/main" id="{E63524FB-69FC-44CE-8526-26324C1E6435}"/>
                </a:ext>
              </a:extLst>
            </p:cNvPr>
            <p:cNvSpPr>
              <a:spLocks noChangeShapeType="1"/>
            </p:cNvSpPr>
            <p:nvPr/>
          </p:nvSpPr>
          <p:spPr bwMode="auto">
            <a:xfrm>
              <a:off x="960" y="9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Rectangle 508">
              <a:extLst>
                <a:ext uri="{FF2B5EF4-FFF2-40B4-BE49-F238E27FC236}">
                  <a16:creationId xmlns:a16="http://schemas.microsoft.com/office/drawing/2014/main" id="{E7241BAD-A128-45EC-B2F9-CA78DA06E922}"/>
                </a:ext>
              </a:extLst>
            </p:cNvPr>
            <p:cNvSpPr>
              <a:spLocks noChangeArrowheads="1"/>
            </p:cNvSpPr>
            <p:nvPr/>
          </p:nvSpPr>
          <p:spPr bwMode="auto">
            <a:xfrm>
              <a:off x="960" y="91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Line 509">
              <a:extLst>
                <a:ext uri="{FF2B5EF4-FFF2-40B4-BE49-F238E27FC236}">
                  <a16:creationId xmlns:a16="http://schemas.microsoft.com/office/drawing/2014/main" id="{869540ED-C786-4487-A593-8CA7AB69EA4C}"/>
                </a:ext>
              </a:extLst>
            </p:cNvPr>
            <p:cNvSpPr>
              <a:spLocks noChangeShapeType="1"/>
            </p:cNvSpPr>
            <p:nvPr/>
          </p:nvSpPr>
          <p:spPr bwMode="auto">
            <a:xfrm>
              <a:off x="960" y="10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Rectangle 510">
              <a:extLst>
                <a:ext uri="{FF2B5EF4-FFF2-40B4-BE49-F238E27FC236}">
                  <a16:creationId xmlns:a16="http://schemas.microsoft.com/office/drawing/2014/main" id="{EADD9B6C-5B1D-43F4-AAF2-3EF07E530645}"/>
                </a:ext>
              </a:extLst>
            </p:cNvPr>
            <p:cNvSpPr>
              <a:spLocks noChangeArrowheads="1"/>
            </p:cNvSpPr>
            <p:nvPr/>
          </p:nvSpPr>
          <p:spPr bwMode="auto">
            <a:xfrm>
              <a:off x="960" y="103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Line 511">
              <a:extLst>
                <a:ext uri="{FF2B5EF4-FFF2-40B4-BE49-F238E27FC236}">
                  <a16:creationId xmlns:a16="http://schemas.microsoft.com/office/drawing/2014/main" id="{75E3CC8F-DE3E-472E-BD62-9FAB34098B1F}"/>
                </a:ext>
              </a:extLst>
            </p:cNvPr>
            <p:cNvSpPr>
              <a:spLocks noChangeShapeType="1"/>
            </p:cNvSpPr>
            <p:nvPr/>
          </p:nvSpPr>
          <p:spPr bwMode="auto">
            <a:xfrm>
              <a:off x="960" y="11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Rectangle 512">
              <a:extLst>
                <a:ext uri="{FF2B5EF4-FFF2-40B4-BE49-F238E27FC236}">
                  <a16:creationId xmlns:a16="http://schemas.microsoft.com/office/drawing/2014/main" id="{E9D4875B-481F-48F8-B69A-5179A7765953}"/>
                </a:ext>
              </a:extLst>
            </p:cNvPr>
            <p:cNvSpPr>
              <a:spLocks noChangeArrowheads="1"/>
            </p:cNvSpPr>
            <p:nvPr/>
          </p:nvSpPr>
          <p:spPr bwMode="auto">
            <a:xfrm>
              <a:off x="960" y="115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Line 513">
              <a:extLst>
                <a:ext uri="{FF2B5EF4-FFF2-40B4-BE49-F238E27FC236}">
                  <a16:creationId xmlns:a16="http://schemas.microsoft.com/office/drawing/2014/main" id="{A484AFCD-1E0D-4199-BF5D-7009FA480377}"/>
                </a:ext>
              </a:extLst>
            </p:cNvPr>
            <p:cNvSpPr>
              <a:spLocks noChangeShapeType="1"/>
            </p:cNvSpPr>
            <p:nvPr/>
          </p:nvSpPr>
          <p:spPr bwMode="auto">
            <a:xfrm>
              <a:off x="960" y="127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Rectangle 514">
              <a:extLst>
                <a:ext uri="{FF2B5EF4-FFF2-40B4-BE49-F238E27FC236}">
                  <a16:creationId xmlns:a16="http://schemas.microsoft.com/office/drawing/2014/main" id="{3D460561-FFBB-4583-9171-0FE004AF2C26}"/>
                </a:ext>
              </a:extLst>
            </p:cNvPr>
            <p:cNvSpPr>
              <a:spLocks noChangeArrowheads="1"/>
            </p:cNvSpPr>
            <p:nvPr/>
          </p:nvSpPr>
          <p:spPr bwMode="auto">
            <a:xfrm>
              <a:off x="960" y="127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Line 515">
              <a:extLst>
                <a:ext uri="{FF2B5EF4-FFF2-40B4-BE49-F238E27FC236}">
                  <a16:creationId xmlns:a16="http://schemas.microsoft.com/office/drawing/2014/main" id="{1DD8E540-8D2B-4F88-B662-9A0A922D560C}"/>
                </a:ext>
              </a:extLst>
            </p:cNvPr>
            <p:cNvSpPr>
              <a:spLocks noChangeShapeType="1"/>
            </p:cNvSpPr>
            <p:nvPr/>
          </p:nvSpPr>
          <p:spPr bwMode="auto">
            <a:xfrm>
              <a:off x="960" y="139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Rectangle 516">
              <a:extLst>
                <a:ext uri="{FF2B5EF4-FFF2-40B4-BE49-F238E27FC236}">
                  <a16:creationId xmlns:a16="http://schemas.microsoft.com/office/drawing/2014/main" id="{8997FA72-91BC-4788-913A-8F945A6396F7}"/>
                </a:ext>
              </a:extLst>
            </p:cNvPr>
            <p:cNvSpPr>
              <a:spLocks noChangeArrowheads="1"/>
            </p:cNvSpPr>
            <p:nvPr/>
          </p:nvSpPr>
          <p:spPr bwMode="auto">
            <a:xfrm>
              <a:off x="960" y="139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Line 517">
              <a:extLst>
                <a:ext uri="{FF2B5EF4-FFF2-40B4-BE49-F238E27FC236}">
                  <a16:creationId xmlns:a16="http://schemas.microsoft.com/office/drawing/2014/main" id="{8A9795BD-7CC1-4866-A585-064DFDA382D8}"/>
                </a:ext>
              </a:extLst>
            </p:cNvPr>
            <p:cNvSpPr>
              <a:spLocks noChangeShapeType="1"/>
            </p:cNvSpPr>
            <p:nvPr/>
          </p:nvSpPr>
          <p:spPr bwMode="auto">
            <a:xfrm>
              <a:off x="960" y="15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Rectangle 518">
              <a:extLst>
                <a:ext uri="{FF2B5EF4-FFF2-40B4-BE49-F238E27FC236}">
                  <a16:creationId xmlns:a16="http://schemas.microsoft.com/office/drawing/2014/main" id="{AC019537-23AE-4379-B313-A69296BBABF8}"/>
                </a:ext>
              </a:extLst>
            </p:cNvPr>
            <p:cNvSpPr>
              <a:spLocks noChangeArrowheads="1"/>
            </p:cNvSpPr>
            <p:nvPr/>
          </p:nvSpPr>
          <p:spPr bwMode="auto">
            <a:xfrm>
              <a:off x="960" y="151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Line 519">
              <a:extLst>
                <a:ext uri="{FF2B5EF4-FFF2-40B4-BE49-F238E27FC236}">
                  <a16:creationId xmlns:a16="http://schemas.microsoft.com/office/drawing/2014/main" id="{DA94F3BE-E1CF-4C3B-801A-8DF0B3D8BC32}"/>
                </a:ext>
              </a:extLst>
            </p:cNvPr>
            <p:cNvSpPr>
              <a:spLocks noChangeShapeType="1"/>
            </p:cNvSpPr>
            <p:nvPr/>
          </p:nvSpPr>
          <p:spPr bwMode="auto">
            <a:xfrm>
              <a:off x="960" y="16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Rectangle 520">
              <a:extLst>
                <a:ext uri="{FF2B5EF4-FFF2-40B4-BE49-F238E27FC236}">
                  <a16:creationId xmlns:a16="http://schemas.microsoft.com/office/drawing/2014/main" id="{57433EEA-1E9C-45BD-AC1E-8EFCA0161124}"/>
                </a:ext>
              </a:extLst>
            </p:cNvPr>
            <p:cNvSpPr>
              <a:spLocks noChangeArrowheads="1"/>
            </p:cNvSpPr>
            <p:nvPr/>
          </p:nvSpPr>
          <p:spPr bwMode="auto">
            <a:xfrm>
              <a:off x="960" y="163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Line 521">
              <a:extLst>
                <a:ext uri="{FF2B5EF4-FFF2-40B4-BE49-F238E27FC236}">
                  <a16:creationId xmlns:a16="http://schemas.microsoft.com/office/drawing/2014/main" id="{7E6BFFA8-7747-4370-AEDF-C49BC352B901}"/>
                </a:ext>
              </a:extLst>
            </p:cNvPr>
            <p:cNvSpPr>
              <a:spLocks noChangeShapeType="1"/>
            </p:cNvSpPr>
            <p:nvPr/>
          </p:nvSpPr>
          <p:spPr bwMode="auto">
            <a:xfrm>
              <a:off x="960" y="175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Rectangle 522">
              <a:extLst>
                <a:ext uri="{FF2B5EF4-FFF2-40B4-BE49-F238E27FC236}">
                  <a16:creationId xmlns:a16="http://schemas.microsoft.com/office/drawing/2014/main" id="{7C7DD07F-06EF-4532-B182-E13A368C8269}"/>
                </a:ext>
              </a:extLst>
            </p:cNvPr>
            <p:cNvSpPr>
              <a:spLocks noChangeArrowheads="1"/>
            </p:cNvSpPr>
            <p:nvPr/>
          </p:nvSpPr>
          <p:spPr bwMode="auto">
            <a:xfrm>
              <a:off x="960" y="175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Line 523">
              <a:extLst>
                <a:ext uri="{FF2B5EF4-FFF2-40B4-BE49-F238E27FC236}">
                  <a16:creationId xmlns:a16="http://schemas.microsoft.com/office/drawing/2014/main" id="{310E188E-ECD8-49B3-B174-842892096E99}"/>
                </a:ext>
              </a:extLst>
            </p:cNvPr>
            <p:cNvSpPr>
              <a:spLocks noChangeShapeType="1"/>
            </p:cNvSpPr>
            <p:nvPr/>
          </p:nvSpPr>
          <p:spPr bwMode="auto">
            <a:xfrm>
              <a:off x="960" y="18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Rectangle 524">
              <a:extLst>
                <a:ext uri="{FF2B5EF4-FFF2-40B4-BE49-F238E27FC236}">
                  <a16:creationId xmlns:a16="http://schemas.microsoft.com/office/drawing/2014/main" id="{E17595AD-4FB4-4E8A-9866-4CBB87AF32EE}"/>
                </a:ext>
              </a:extLst>
            </p:cNvPr>
            <p:cNvSpPr>
              <a:spLocks noChangeArrowheads="1"/>
            </p:cNvSpPr>
            <p:nvPr/>
          </p:nvSpPr>
          <p:spPr bwMode="auto">
            <a:xfrm>
              <a:off x="960" y="18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Line 525">
              <a:extLst>
                <a:ext uri="{FF2B5EF4-FFF2-40B4-BE49-F238E27FC236}">
                  <a16:creationId xmlns:a16="http://schemas.microsoft.com/office/drawing/2014/main" id="{92D61A12-6AB5-4260-B0E0-1F0FA6BEFB83}"/>
                </a:ext>
              </a:extLst>
            </p:cNvPr>
            <p:cNvSpPr>
              <a:spLocks noChangeShapeType="1"/>
            </p:cNvSpPr>
            <p:nvPr/>
          </p:nvSpPr>
          <p:spPr bwMode="auto">
            <a:xfrm>
              <a:off x="960" y="1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Rectangle 526">
              <a:extLst>
                <a:ext uri="{FF2B5EF4-FFF2-40B4-BE49-F238E27FC236}">
                  <a16:creationId xmlns:a16="http://schemas.microsoft.com/office/drawing/2014/main" id="{50FA21EA-1C5C-404B-84A7-A3AD5E6221EB}"/>
                </a:ext>
              </a:extLst>
            </p:cNvPr>
            <p:cNvSpPr>
              <a:spLocks noChangeArrowheads="1"/>
            </p:cNvSpPr>
            <p:nvPr/>
          </p:nvSpPr>
          <p:spPr bwMode="auto">
            <a:xfrm>
              <a:off x="960" y="198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Line 527">
              <a:extLst>
                <a:ext uri="{FF2B5EF4-FFF2-40B4-BE49-F238E27FC236}">
                  <a16:creationId xmlns:a16="http://schemas.microsoft.com/office/drawing/2014/main" id="{88335996-5302-45F8-BF0A-A076376E5534}"/>
                </a:ext>
              </a:extLst>
            </p:cNvPr>
            <p:cNvSpPr>
              <a:spLocks noChangeShapeType="1"/>
            </p:cNvSpPr>
            <p:nvPr/>
          </p:nvSpPr>
          <p:spPr bwMode="auto">
            <a:xfrm>
              <a:off x="960" y="21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Rectangle 528">
              <a:extLst>
                <a:ext uri="{FF2B5EF4-FFF2-40B4-BE49-F238E27FC236}">
                  <a16:creationId xmlns:a16="http://schemas.microsoft.com/office/drawing/2014/main" id="{DFBD7224-D9D1-4827-B6ED-1E2263CC8EF3}"/>
                </a:ext>
              </a:extLst>
            </p:cNvPr>
            <p:cNvSpPr>
              <a:spLocks noChangeArrowheads="1"/>
            </p:cNvSpPr>
            <p:nvPr/>
          </p:nvSpPr>
          <p:spPr bwMode="auto">
            <a:xfrm>
              <a:off x="960" y="210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Line 529">
              <a:extLst>
                <a:ext uri="{FF2B5EF4-FFF2-40B4-BE49-F238E27FC236}">
                  <a16:creationId xmlns:a16="http://schemas.microsoft.com/office/drawing/2014/main" id="{1B3B05FF-65E0-4AFF-A110-0C92C148034D}"/>
                </a:ext>
              </a:extLst>
            </p:cNvPr>
            <p:cNvSpPr>
              <a:spLocks noChangeShapeType="1"/>
            </p:cNvSpPr>
            <p:nvPr/>
          </p:nvSpPr>
          <p:spPr bwMode="auto">
            <a:xfrm>
              <a:off x="960" y="22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Rectangle 530">
              <a:extLst>
                <a:ext uri="{FF2B5EF4-FFF2-40B4-BE49-F238E27FC236}">
                  <a16:creationId xmlns:a16="http://schemas.microsoft.com/office/drawing/2014/main" id="{A0AC240E-4B9C-4871-B876-745F209E9BEE}"/>
                </a:ext>
              </a:extLst>
            </p:cNvPr>
            <p:cNvSpPr>
              <a:spLocks noChangeArrowheads="1"/>
            </p:cNvSpPr>
            <p:nvPr/>
          </p:nvSpPr>
          <p:spPr bwMode="auto">
            <a:xfrm>
              <a:off x="960" y="222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Line 531">
              <a:extLst>
                <a:ext uri="{FF2B5EF4-FFF2-40B4-BE49-F238E27FC236}">
                  <a16:creationId xmlns:a16="http://schemas.microsoft.com/office/drawing/2014/main" id="{1BF71746-43B1-4ED0-8625-C108377A397A}"/>
                </a:ext>
              </a:extLst>
            </p:cNvPr>
            <p:cNvSpPr>
              <a:spLocks noChangeShapeType="1"/>
            </p:cNvSpPr>
            <p:nvPr/>
          </p:nvSpPr>
          <p:spPr bwMode="auto">
            <a:xfrm>
              <a:off x="960" y="2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Rectangle 532">
              <a:extLst>
                <a:ext uri="{FF2B5EF4-FFF2-40B4-BE49-F238E27FC236}">
                  <a16:creationId xmlns:a16="http://schemas.microsoft.com/office/drawing/2014/main" id="{311C6194-A973-45A9-9CF4-250BA827E2AB}"/>
                </a:ext>
              </a:extLst>
            </p:cNvPr>
            <p:cNvSpPr>
              <a:spLocks noChangeArrowheads="1"/>
            </p:cNvSpPr>
            <p:nvPr/>
          </p:nvSpPr>
          <p:spPr bwMode="auto">
            <a:xfrm>
              <a:off x="960" y="234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Line 533">
              <a:extLst>
                <a:ext uri="{FF2B5EF4-FFF2-40B4-BE49-F238E27FC236}">
                  <a16:creationId xmlns:a16="http://schemas.microsoft.com/office/drawing/2014/main" id="{3423B8A1-5F18-449A-BCFE-BB4533A4493E}"/>
                </a:ext>
              </a:extLst>
            </p:cNvPr>
            <p:cNvSpPr>
              <a:spLocks noChangeShapeType="1"/>
            </p:cNvSpPr>
            <p:nvPr/>
          </p:nvSpPr>
          <p:spPr bwMode="auto">
            <a:xfrm>
              <a:off x="960" y="24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534">
              <a:extLst>
                <a:ext uri="{FF2B5EF4-FFF2-40B4-BE49-F238E27FC236}">
                  <a16:creationId xmlns:a16="http://schemas.microsoft.com/office/drawing/2014/main" id="{81EA60F4-CC06-400E-97E7-A668120B4090}"/>
                </a:ext>
              </a:extLst>
            </p:cNvPr>
            <p:cNvSpPr>
              <a:spLocks noChangeArrowheads="1"/>
            </p:cNvSpPr>
            <p:nvPr/>
          </p:nvSpPr>
          <p:spPr bwMode="auto">
            <a:xfrm>
              <a:off x="960" y="246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Line 535">
              <a:extLst>
                <a:ext uri="{FF2B5EF4-FFF2-40B4-BE49-F238E27FC236}">
                  <a16:creationId xmlns:a16="http://schemas.microsoft.com/office/drawing/2014/main" id="{4280DBA3-92BA-4EEC-831F-08E82A909F90}"/>
                </a:ext>
              </a:extLst>
            </p:cNvPr>
            <p:cNvSpPr>
              <a:spLocks noChangeShapeType="1"/>
            </p:cNvSpPr>
            <p:nvPr/>
          </p:nvSpPr>
          <p:spPr bwMode="auto">
            <a:xfrm>
              <a:off x="960" y="258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Rectangle 536">
              <a:extLst>
                <a:ext uri="{FF2B5EF4-FFF2-40B4-BE49-F238E27FC236}">
                  <a16:creationId xmlns:a16="http://schemas.microsoft.com/office/drawing/2014/main" id="{49A369D3-6EB3-49B9-B1B5-D48AAD28DEA2}"/>
                </a:ext>
              </a:extLst>
            </p:cNvPr>
            <p:cNvSpPr>
              <a:spLocks noChangeArrowheads="1"/>
            </p:cNvSpPr>
            <p:nvPr/>
          </p:nvSpPr>
          <p:spPr bwMode="auto">
            <a:xfrm>
              <a:off x="960" y="2584"/>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Line 537">
              <a:extLst>
                <a:ext uri="{FF2B5EF4-FFF2-40B4-BE49-F238E27FC236}">
                  <a16:creationId xmlns:a16="http://schemas.microsoft.com/office/drawing/2014/main" id="{963A1922-0008-4124-A046-2AED9997D556}"/>
                </a:ext>
              </a:extLst>
            </p:cNvPr>
            <p:cNvSpPr>
              <a:spLocks noChangeShapeType="1"/>
            </p:cNvSpPr>
            <p:nvPr/>
          </p:nvSpPr>
          <p:spPr bwMode="auto">
            <a:xfrm>
              <a:off x="960" y="27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Rectangle 538">
              <a:extLst>
                <a:ext uri="{FF2B5EF4-FFF2-40B4-BE49-F238E27FC236}">
                  <a16:creationId xmlns:a16="http://schemas.microsoft.com/office/drawing/2014/main" id="{AFC0300B-37BF-48E6-BA3C-F73FFA70130D}"/>
                </a:ext>
              </a:extLst>
            </p:cNvPr>
            <p:cNvSpPr>
              <a:spLocks noChangeArrowheads="1"/>
            </p:cNvSpPr>
            <p:nvPr/>
          </p:nvSpPr>
          <p:spPr bwMode="auto">
            <a:xfrm>
              <a:off x="960" y="270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Line 539">
              <a:extLst>
                <a:ext uri="{FF2B5EF4-FFF2-40B4-BE49-F238E27FC236}">
                  <a16:creationId xmlns:a16="http://schemas.microsoft.com/office/drawing/2014/main" id="{1590136D-67E5-46FF-9258-93AA4C0A6EAE}"/>
                </a:ext>
              </a:extLst>
            </p:cNvPr>
            <p:cNvSpPr>
              <a:spLocks noChangeShapeType="1"/>
            </p:cNvSpPr>
            <p:nvPr/>
          </p:nvSpPr>
          <p:spPr bwMode="auto">
            <a:xfrm>
              <a:off x="960" y="28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Rectangle 540">
              <a:extLst>
                <a:ext uri="{FF2B5EF4-FFF2-40B4-BE49-F238E27FC236}">
                  <a16:creationId xmlns:a16="http://schemas.microsoft.com/office/drawing/2014/main" id="{D809FE62-5321-4FF8-8099-0AB06330DA76}"/>
                </a:ext>
              </a:extLst>
            </p:cNvPr>
            <p:cNvSpPr>
              <a:spLocks noChangeArrowheads="1"/>
            </p:cNvSpPr>
            <p:nvPr/>
          </p:nvSpPr>
          <p:spPr bwMode="auto">
            <a:xfrm>
              <a:off x="960" y="2822"/>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5" name="Group 543">
            <a:extLst>
              <a:ext uri="{FF2B5EF4-FFF2-40B4-BE49-F238E27FC236}">
                <a16:creationId xmlns:a16="http://schemas.microsoft.com/office/drawing/2014/main" id="{7F788562-B0FA-422B-A936-C3869DC28C38}"/>
              </a:ext>
            </a:extLst>
          </p:cNvPr>
          <p:cNvGrpSpPr>
            <a:grpSpLocks noChangeAspect="1"/>
          </p:cNvGrpSpPr>
          <p:nvPr/>
        </p:nvGrpSpPr>
        <p:grpSpPr bwMode="auto">
          <a:xfrm>
            <a:off x="10026508" y="566411"/>
            <a:ext cx="2000250" cy="4905376"/>
            <a:chOff x="4505" y="324"/>
            <a:chExt cx="1260" cy="3090"/>
          </a:xfrm>
        </p:grpSpPr>
        <p:sp>
          <p:nvSpPr>
            <p:cNvPr id="556" name="AutoShape 542">
              <a:extLst>
                <a:ext uri="{FF2B5EF4-FFF2-40B4-BE49-F238E27FC236}">
                  <a16:creationId xmlns:a16="http://schemas.microsoft.com/office/drawing/2014/main" id="{51D23580-2957-46FA-98F7-BCAAB54A2EE2}"/>
                </a:ext>
              </a:extLst>
            </p:cNvPr>
            <p:cNvSpPr>
              <a:spLocks noChangeAspect="1" noChangeArrowheads="1" noTextEdit="1"/>
            </p:cNvSpPr>
            <p:nvPr/>
          </p:nvSpPr>
          <p:spPr bwMode="auto">
            <a:xfrm>
              <a:off x="4505" y="324"/>
              <a:ext cx="1255"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57" name="Group 744">
              <a:extLst>
                <a:ext uri="{FF2B5EF4-FFF2-40B4-BE49-F238E27FC236}">
                  <a16:creationId xmlns:a16="http://schemas.microsoft.com/office/drawing/2014/main" id="{50DD3090-E8A4-4784-B90E-475B7D03D207}"/>
                </a:ext>
              </a:extLst>
            </p:cNvPr>
            <p:cNvGrpSpPr>
              <a:grpSpLocks/>
            </p:cNvGrpSpPr>
            <p:nvPr/>
          </p:nvGrpSpPr>
          <p:grpSpPr bwMode="auto">
            <a:xfrm>
              <a:off x="4505" y="324"/>
              <a:ext cx="1260" cy="3090"/>
              <a:chOff x="4505" y="324"/>
              <a:chExt cx="1260" cy="3090"/>
            </a:xfrm>
          </p:grpSpPr>
          <p:sp>
            <p:nvSpPr>
              <p:cNvPr id="578" name="Rectangle 544">
                <a:extLst>
                  <a:ext uri="{FF2B5EF4-FFF2-40B4-BE49-F238E27FC236}">
                    <a16:creationId xmlns:a16="http://schemas.microsoft.com/office/drawing/2014/main" id="{16F2DD83-93E6-49EF-9A90-05482166B24B}"/>
                  </a:ext>
                </a:extLst>
              </p:cNvPr>
              <p:cNvSpPr>
                <a:spLocks noChangeArrowheads="1"/>
              </p:cNvSpPr>
              <p:nvPr/>
            </p:nvSpPr>
            <p:spPr bwMode="auto">
              <a:xfrm>
                <a:off x="4505" y="3176"/>
                <a:ext cx="1255" cy="23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Rectangle 545">
                <a:extLst>
                  <a:ext uri="{FF2B5EF4-FFF2-40B4-BE49-F238E27FC236}">
                    <a16:creationId xmlns:a16="http://schemas.microsoft.com/office/drawing/2014/main" id="{E7F7D60F-C962-401A-880A-52CDFAE49421}"/>
                  </a:ext>
                </a:extLst>
              </p:cNvPr>
              <p:cNvSpPr>
                <a:spLocks noChangeArrowheads="1"/>
              </p:cNvSpPr>
              <p:nvPr/>
            </p:nvSpPr>
            <p:spPr bwMode="auto">
              <a:xfrm>
                <a:off x="4942" y="568"/>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Data</a:t>
                </a:r>
                <a:endParaRPr lang="en-US" altLang="en-US"/>
              </a:p>
            </p:txBody>
          </p:sp>
          <p:sp>
            <p:nvSpPr>
              <p:cNvPr id="580" name="Rectangle 546">
                <a:extLst>
                  <a:ext uri="{FF2B5EF4-FFF2-40B4-BE49-F238E27FC236}">
                    <a16:creationId xmlns:a16="http://schemas.microsoft.com/office/drawing/2014/main" id="{DB938371-4586-4DE4-911B-0D2107500D06}"/>
                  </a:ext>
                </a:extLst>
              </p:cNvPr>
              <p:cNvSpPr>
                <a:spLocks noChangeArrowheads="1"/>
              </p:cNvSpPr>
              <p:nvPr/>
            </p:nvSpPr>
            <p:spPr bwMode="auto">
              <a:xfrm>
                <a:off x="5359" y="340"/>
                <a:ext cx="3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Min Max </a:t>
                </a:r>
                <a:endParaRPr lang="en-US" altLang="en-US"/>
              </a:p>
            </p:txBody>
          </p:sp>
          <p:sp>
            <p:nvSpPr>
              <p:cNvPr id="581" name="Rectangle 547">
                <a:extLst>
                  <a:ext uri="{FF2B5EF4-FFF2-40B4-BE49-F238E27FC236}">
                    <a16:creationId xmlns:a16="http://schemas.microsoft.com/office/drawing/2014/main" id="{8A026B9A-0FD7-45B8-BDA8-71ABDB0EEEA6}"/>
                  </a:ext>
                </a:extLst>
              </p:cNvPr>
              <p:cNvSpPr>
                <a:spLocks noChangeArrowheads="1"/>
              </p:cNvSpPr>
              <p:nvPr/>
            </p:nvSpPr>
            <p:spPr bwMode="auto">
              <a:xfrm>
                <a:off x="5359" y="454"/>
                <a:ext cx="4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Normaliza</a:t>
                </a:r>
                <a:endParaRPr lang="en-US" altLang="en-US"/>
              </a:p>
            </p:txBody>
          </p:sp>
          <p:sp>
            <p:nvSpPr>
              <p:cNvPr id="582" name="Rectangle 548">
                <a:extLst>
                  <a:ext uri="{FF2B5EF4-FFF2-40B4-BE49-F238E27FC236}">
                    <a16:creationId xmlns:a16="http://schemas.microsoft.com/office/drawing/2014/main" id="{ECDE9B14-3185-49ED-9347-A6737AFBFB98}"/>
                  </a:ext>
                </a:extLst>
              </p:cNvPr>
              <p:cNvSpPr>
                <a:spLocks noChangeArrowheads="1"/>
              </p:cNvSpPr>
              <p:nvPr/>
            </p:nvSpPr>
            <p:spPr bwMode="auto">
              <a:xfrm>
                <a:off x="5359" y="568"/>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tion</a:t>
                </a:r>
                <a:endParaRPr lang="en-US" altLang="en-US"/>
              </a:p>
            </p:txBody>
          </p:sp>
          <p:sp>
            <p:nvSpPr>
              <p:cNvPr id="583" name="Rectangle 549">
                <a:extLst>
                  <a:ext uri="{FF2B5EF4-FFF2-40B4-BE49-F238E27FC236}">
                    <a16:creationId xmlns:a16="http://schemas.microsoft.com/office/drawing/2014/main" id="{39E6834E-6405-486E-BC14-4253A829C811}"/>
                  </a:ext>
                </a:extLst>
              </p:cNvPr>
              <p:cNvSpPr>
                <a:spLocks noChangeArrowheads="1"/>
              </p:cNvSpPr>
              <p:nvPr/>
            </p:nvSpPr>
            <p:spPr bwMode="auto">
              <a:xfrm>
                <a:off x="5276" y="68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5</a:t>
                </a:r>
                <a:endParaRPr lang="en-US" altLang="en-US"/>
              </a:p>
            </p:txBody>
          </p:sp>
          <p:sp>
            <p:nvSpPr>
              <p:cNvPr id="584" name="Rectangle 550">
                <a:extLst>
                  <a:ext uri="{FF2B5EF4-FFF2-40B4-BE49-F238E27FC236}">
                    <a16:creationId xmlns:a16="http://schemas.microsoft.com/office/drawing/2014/main" id="{4311DE9B-8223-4717-9A5B-560AC536229E}"/>
                  </a:ext>
                </a:extLst>
              </p:cNvPr>
              <p:cNvSpPr>
                <a:spLocks noChangeArrowheads="1"/>
              </p:cNvSpPr>
              <p:nvPr/>
            </p:nvSpPr>
            <p:spPr bwMode="auto">
              <a:xfrm>
                <a:off x="5692" y="68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a:t>
                </a:r>
                <a:endParaRPr lang="en-US" altLang="en-US"/>
              </a:p>
            </p:txBody>
          </p:sp>
          <p:sp>
            <p:nvSpPr>
              <p:cNvPr id="585" name="Rectangle 551">
                <a:extLst>
                  <a:ext uri="{FF2B5EF4-FFF2-40B4-BE49-F238E27FC236}">
                    <a16:creationId xmlns:a16="http://schemas.microsoft.com/office/drawing/2014/main" id="{8DA0A7F0-4110-48C1-90F2-65230DB88C7D}"/>
                  </a:ext>
                </a:extLst>
              </p:cNvPr>
              <p:cNvSpPr>
                <a:spLocks noChangeArrowheads="1"/>
              </p:cNvSpPr>
              <p:nvPr/>
            </p:nvSpPr>
            <p:spPr bwMode="auto">
              <a:xfrm>
                <a:off x="5276" y="7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7</a:t>
                </a:r>
                <a:endParaRPr lang="en-US" altLang="en-US"/>
              </a:p>
            </p:txBody>
          </p:sp>
          <p:sp>
            <p:nvSpPr>
              <p:cNvPr id="586" name="Rectangle 552">
                <a:extLst>
                  <a:ext uri="{FF2B5EF4-FFF2-40B4-BE49-F238E27FC236}">
                    <a16:creationId xmlns:a16="http://schemas.microsoft.com/office/drawing/2014/main" id="{815B5769-CBF9-4201-AEB1-E1E6DBBFD9CA}"/>
                  </a:ext>
                </a:extLst>
              </p:cNvPr>
              <p:cNvSpPr>
                <a:spLocks noChangeArrowheads="1"/>
              </p:cNvSpPr>
              <p:nvPr/>
            </p:nvSpPr>
            <p:spPr bwMode="auto">
              <a:xfrm>
                <a:off x="5385" y="796"/>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0.046512</a:t>
                </a:r>
                <a:endParaRPr lang="en-US" altLang="en-US"/>
              </a:p>
            </p:txBody>
          </p:sp>
          <p:sp>
            <p:nvSpPr>
              <p:cNvPr id="587" name="Rectangle 553">
                <a:extLst>
                  <a:ext uri="{FF2B5EF4-FFF2-40B4-BE49-F238E27FC236}">
                    <a16:creationId xmlns:a16="http://schemas.microsoft.com/office/drawing/2014/main" id="{08B10F68-14FA-44E8-AD1B-2B5E55C61D25}"/>
                  </a:ext>
                </a:extLst>
              </p:cNvPr>
              <p:cNvSpPr>
                <a:spLocks noChangeArrowheads="1"/>
              </p:cNvSpPr>
              <p:nvPr/>
            </p:nvSpPr>
            <p:spPr bwMode="auto">
              <a:xfrm>
                <a:off x="5276" y="91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8</a:t>
                </a:r>
                <a:endParaRPr lang="en-US" altLang="en-US"/>
              </a:p>
            </p:txBody>
          </p:sp>
          <p:sp>
            <p:nvSpPr>
              <p:cNvPr id="588" name="Rectangle 554">
                <a:extLst>
                  <a:ext uri="{FF2B5EF4-FFF2-40B4-BE49-F238E27FC236}">
                    <a16:creationId xmlns:a16="http://schemas.microsoft.com/office/drawing/2014/main" id="{4D6772E3-CC32-4FA5-B23F-16CBD3094E45}"/>
                  </a:ext>
                </a:extLst>
              </p:cNvPr>
              <p:cNvSpPr>
                <a:spLocks noChangeArrowheads="1"/>
              </p:cNvSpPr>
              <p:nvPr/>
            </p:nvSpPr>
            <p:spPr bwMode="auto">
              <a:xfrm>
                <a:off x="5385" y="910"/>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0.069767</a:t>
                </a:r>
                <a:endParaRPr lang="en-US" altLang="en-US"/>
              </a:p>
            </p:txBody>
          </p:sp>
          <p:sp>
            <p:nvSpPr>
              <p:cNvPr id="589" name="Rectangle 555">
                <a:extLst>
                  <a:ext uri="{FF2B5EF4-FFF2-40B4-BE49-F238E27FC236}">
                    <a16:creationId xmlns:a16="http://schemas.microsoft.com/office/drawing/2014/main" id="{E0321484-CF3E-4BE3-82FE-BC5B8A42221E}"/>
                  </a:ext>
                </a:extLst>
              </p:cNvPr>
              <p:cNvSpPr>
                <a:spLocks noChangeArrowheads="1"/>
              </p:cNvSpPr>
              <p:nvPr/>
            </p:nvSpPr>
            <p:spPr bwMode="auto">
              <a:xfrm>
                <a:off x="5229" y="1024"/>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10</a:t>
                </a:r>
                <a:endParaRPr lang="en-US" altLang="en-US"/>
              </a:p>
            </p:txBody>
          </p:sp>
          <p:sp>
            <p:nvSpPr>
              <p:cNvPr id="590" name="Rectangle 556">
                <a:extLst>
                  <a:ext uri="{FF2B5EF4-FFF2-40B4-BE49-F238E27FC236}">
                    <a16:creationId xmlns:a16="http://schemas.microsoft.com/office/drawing/2014/main" id="{88CF02ED-D643-401D-A92D-7F941D5B8B95}"/>
                  </a:ext>
                </a:extLst>
              </p:cNvPr>
              <p:cNvSpPr>
                <a:spLocks noChangeArrowheads="1"/>
              </p:cNvSpPr>
              <p:nvPr/>
            </p:nvSpPr>
            <p:spPr bwMode="auto">
              <a:xfrm>
                <a:off x="5385" y="1024"/>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0.116279</a:t>
                </a:r>
                <a:endParaRPr lang="en-US" altLang="en-US"/>
              </a:p>
            </p:txBody>
          </p:sp>
          <p:sp>
            <p:nvSpPr>
              <p:cNvPr id="591" name="Rectangle 557">
                <a:extLst>
                  <a:ext uri="{FF2B5EF4-FFF2-40B4-BE49-F238E27FC236}">
                    <a16:creationId xmlns:a16="http://schemas.microsoft.com/office/drawing/2014/main" id="{DD8094ED-AACF-4D74-AA08-3E3A30724FD4}"/>
                  </a:ext>
                </a:extLst>
              </p:cNvPr>
              <p:cNvSpPr>
                <a:spLocks noChangeArrowheads="1"/>
              </p:cNvSpPr>
              <p:nvPr/>
            </p:nvSpPr>
            <p:spPr bwMode="auto">
              <a:xfrm>
                <a:off x="5229" y="113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11</a:t>
                </a:r>
                <a:endParaRPr lang="en-US" altLang="en-US"/>
              </a:p>
            </p:txBody>
          </p:sp>
          <p:sp>
            <p:nvSpPr>
              <p:cNvPr id="592" name="Rectangle 558">
                <a:extLst>
                  <a:ext uri="{FF2B5EF4-FFF2-40B4-BE49-F238E27FC236}">
                    <a16:creationId xmlns:a16="http://schemas.microsoft.com/office/drawing/2014/main" id="{A69EEA29-908E-4C20-A95A-8C05E83EAF48}"/>
                  </a:ext>
                </a:extLst>
              </p:cNvPr>
              <p:cNvSpPr>
                <a:spLocks noChangeArrowheads="1"/>
              </p:cNvSpPr>
              <p:nvPr/>
            </p:nvSpPr>
            <p:spPr bwMode="auto">
              <a:xfrm>
                <a:off x="5385" y="1138"/>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0.139535</a:t>
                </a:r>
                <a:endParaRPr lang="en-US" altLang="en-US"/>
              </a:p>
            </p:txBody>
          </p:sp>
          <p:sp>
            <p:nvSpPr>
              <p:cNvPr id="593" name="Rectangle 559">
                <a:extLst>
                  <a:ext uri="{FF2B5EF4-FFF2-40B4-BE49-F238E27FC236}">
                    <a16:creationId xmlns:a16="http://schemas.microsoft.com/office/drawing/2014/main" id="{9F38B92E-64F3-4D2B-A0A0-AED87CF05662}"/>
                  </a:ext>
                </a:extLst>
              </p:cNvPr>
              <p:cNvSpPr>
                <a:spLocks noChangeArrowheads="1"/>
              </p:cNvSpPr>
              <p:nvPr/>
            </p:nvSpPr>
            <p:spPr bwMode="auto">
              <a:xfrm>
                <a:off x="5229" y="125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24</a:t>
                </a:r>
                <a:endParaRPr lang="en-US" altLang="en-US"/>
              </a:p>
            </p:txBody>
          </p:sp>
          <p:sp>
            <p:nvSpPr>
              <p:cNvPr id="594" name="Rectangle 560">
                <a:extLst>
                  <a:ext uri="{FF2B5EF4-FFF2-40B4-BE49-F238E27FC236}">
                    <a16:creationId xmlns:a16="http://schemas.microsoft.com/office/drawing/2014/main" id="{0AF20F77-D058-4D5C-95A0-9405931B9551}"/>
                  </a:ext>
                </a:extLst>
              </p:cNvPr>
              <p:cNvSpPr>
                <a:spLocks noChangeArrowheads="1"/>
              </p:cNvSpPr>
              <p:nvPr/>
            </p:nvSpPr>
            <p:spPr bwMode="auto">
              <a:xfrm>
                <a:off x="5432" y="1252"/>
                <a:ext cx="3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0.44186</a:t>
                </a:r>
                <a:endParaRPr lang="en-US" altLang="en-US"/>
              </a:p>
            </p:txBody>
          </p:sp>
          <p:sp>
            <p:nvSpPr>
              <p:cNvPr id="595" name="Rectangle 561">
                <a:extLst>
                  <a:ext uri="{FF2B5EF4-FFF2-40B4-BE49-F238E27FC236}">
                    <a16:creationId xmlns:a16="http://schemas.microsoft.com/office/drawing/2014/main" id="{23129071-0D32-43C5-B91B-ECFBAB135574}"/>
                  </a:ext>
                </a:extLst>
              </p:cNvPr>
              <p:cNvSpPr>
                <a:spLocks noChangeArrowheads="1"/>
              </p:cNvSpPr>
              <p:nvPr/>
            </p:nvSpPr>
            <p:spPr bwMode="auto">
              <a:xfrm>
                <a:off x="5229" y="1366"/>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25</a:t>
                </a:r>
                <a:endParaRPr lang="en-US" altLang="en-US"/>
              </a:p>
            </p:txBody>
          </p:sp>
          <p:sp>
            <p:nvSpPr>
              <p:cNvPr id="596" name="Rectangle 562">
                <a:extLst>
                  <a:ext uri="{FF2B5EF4-FFF2-40B4-BE49-F238E27FC236}">
                    <a16:creationId xmlns:a16="http://schemas.microsoft.com/office/drawing/2014/main" id="{F56248D5-5D37-41AE-B5DA-BEACD22EEC4A}"/>
                  </a:ext>
                </a:extLst>
              </p:cNvPr>
              <p:cNvSpPr>
                <a:spLocks noChangeArrowheads="1"/>
              </p:cNvSpPr>
              <p:nvPr/>
            </p:nvSpPr>
            <p:spPr bwMode="auto">
              <a:xfrm>
                <a:off x="5385" y="1366"/>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0.465116</a:t>
                </a:r>
                <a:endParaRPr lang="en-US" altLang="en-US"/>
              </a:p>
            </p:txBody>
          </p:sp>
          <p:sp>
            <p:nvSpPr>
              <p:cNvPr id="597" name="Rectangle 563">
                <a:extLst>
                  <a:ext uri="{FF2B5EF4-FFF2-40B4-BE49-F238E27FC236}">
                    <a16:creationId xmlns:a16="http://schemas.microsoft.com/office/drawing/2014/main" id="{6ED43CD4-268A-4904-B18E-D7679344F961}"/>
                  </a:ext>
                </a:extLst>
              </p:cNvPr>
              <p:cNvSpPr>
                <a:spLocks noChangeArrowheads="1"/>
              </p:cNvSpPr>
              <p:nvPr/>
            </p:nvSpPr>
            <p:spPr bwMode="auto">
              <a:xfrm>
                <a:off x="5229" y="148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25</a:t>
                </a:r>
                <a:endParaRPr lang="en-US" altLang="en-US"/>
              </a:p>
            </p:txBody>
          </p:sp>
          <p:sp>
            <p:nvSpPr>
              <p:cNvPr id="598" name="Rectangle 564">
                <a:extLst>
                  <a:ext uri="{FF2B5EF4-FFF2-40B4-BE49-F238E27FC236}">
                    <a16:creationId xmlns:a16="http://schemas.microsoft.com/office/drawing/2014/main" id="{99ABCBD0-073D-46A0-BEC4-C3F9F0323B31}"/>
                  </a:ext>
                </a:extLst>
              </p:cNvPr>
              <p:cNvSpPr>
                <a:spLocks noChangeArrowheads="1"/>
              </p:cNvSpPr>
              <p:nvPr/>
            </p:nvSpPr>
            <p:spPr bwMode="auto">
              <a:xfrm>
                <a:off x="5385" y="1480"/>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0.465116</a:t>
                </a:r>
                <a:endParaRPr lang="en-US" altLang="en-US"/>
              </a:p>
            </p:txBody>
          </p:sp>
          <p:sp>
            <p:nvSpPr>
              <p:cNvPr id="599" name="Rectangle 565">
                <a:extLst>
                  <a:ext uri="{FF2B5EF4-FFF2-40B4-BE49-F238E27FC236}">
                    <a16:creationId xmlns:a16="http://schemas.microsoft.com/office/drawing/2014/main" id="{6A4F815B-3C20-4809-A1C1-1DA3227FA84C}"/>
                  </a:ext>
                </a:extLst>
              </p:cNvPr>
              <p:cNvSpPr>
                <a:spLocks noChangeArrowheads="1"/>
              </p:cNvSpPr>
              <p:nvPr/>
            </p:nvSpPr>
            <p:spPr bwMode="auto">
              <a:xfrm>
                <a:off x="5229" y="1594"/>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27</a:t>
                </a:r>
                <a:endParaRPr lang="en-US" altLang="en-US"/>
              </a:p>
            </p:txBody>
          </p:sp>
          <p:sp>
            <p:nvSpPr>
              <p:cNvPr id="600" name="Rectangle 566">
                <a:extLst>
                  <a:ext uri="{FF2B5EF4-FFF2-40B4-BE49-F238E27FC236}">
                    <a16:creationId xmlns:a16="http://schemas.microsoft.com/office/drawing/2014/main" id="{97E2E108-CBA4-44E3-9306-D1478FDC9A22}"/>
                  </a:ext>
                </a:extLst>
              </p:cNvPr>
              <p:cNvSpPr>
                <a:spLocks noChangeArrowheads="1"/>
              </p:cNvSpPr>
              <p:nvPr/>
            </p:nvSpPr>
            <p:spPr bwMode="auto">
              <a:xfrm>
                <a:off x="5385" y="1594"/>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0.511628</a:t>
                </a:r>
                <a:endParaRPr lang="en-US" altLang="en-US"/>
              </a:p>
            </p:txBody>
          </p:sp>
          <p:sp>
            <p:nvSpPr>
              <p:cNvPr id="601" name="Rectangle 567">
                <a:extLst>
                  <a:ext uri="{FF2B5EF4-FFF2-40B4-BE49-F238E27FC236}">
                    <a16:creationId xmlns:a16="http://schemas.microsoft.com/office/drawing/2014/main" id="{B2075757-9EF1-4561-8D08-041158704CD3}"/>
                  </a:ext>
                </a:extLst>
              </p:cNvPr>
              <p:cNvSpPr>
                <a:spLocks noChangeArrowheads="1"/>
              </p:cNvSpPr>
              <p:nvPr/>
            </p:nvSpPr>
            <p:spPr bwMode="auto">
              <a:xfrm>
                <a:off x="5109" y="1708"/>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27.95</a:t>
                </a:r>
                <a:endParaRPr lang="en-US" altLang="en-US"/>
              </a:p>
            </p:txBody>
          </p:sp>
          <p:sp>
            <p:nvSpPr>
              <p:cNvPr id="602" name="Rectangle 568">
                <a:extLst>
                  <a:ext uri="{FF2B5EF4-FFF2-40B4-BE49-F238E27FC236}">
                    <a16:creationId xmlns:a16="http://schemas.microsoft.com/office/drawing/2014/main" id="{7BA4380E-9035-4C34-A576-A6E787CB0E4F}"/>
                  </a:ext>
                </a:extLst>
              </p:cNvPr>
              <p:cNvSpPr>
                <a:spLocks noChangeArrowheads="1"/>
              </p:cNvSpPr>
              <p:nvPr/>
            </p:nvSpPr>
            <p:spPr bwMode="auto">
              <a:xfrm>
                <a:off x="5385" y="1708"/>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0.533721</a:t>
                </a:r>
                <a:endParaRPr lang="en-US" altLang="en-US"/>
              </a:p>
            </p:txBody>
          </p:sp>
          <p:sp>
            <p:nvSpPr>
              <p:cNvPr id="603" name="Rectangle 569">
                <a:extLst>
                  <a:ext uri="{FF2B5EF4-FFF2-40B4-BE49-F238E27FC236}">
                    <a16:creationId xmlns:a16="http://schemas.microsoft.com/office/drawing/2014/main" id="{1DCD831D-A2DD-4EF0-90BB-3F8B1A18B27A}"/>
                  </a:ext>
                </a:extLst>
              </p:cNvPr>
              <p:cNvSpPr>
                <a:spLocks noChangeArrowheads="1"/>
              </p:cNvSpPr>
              <p:nvPr/>
            </p:nvSpPr>
            <p:spPr bwMode="auto">
              <a:xfrm>
                <a:off x="5229" y="1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28</a:t>
                </a:r>
                <a:endParaRPr lang="en-US" altLang="en-US"/>
              </a:p>
            </p:txBody>
          </p:sp>
          <p:sp>
            <p:nvSpPr>
              <p:cNvPr id="604" name="Rectangle 570">
                <a:extLst>
                  <a:ext uri="{FF2B5EF4-FFF2-40B4-BE49-F238E27FC236}">
                    <a16:creationId xmlns:a16="http://schemas.microsoft.com/office/drawing/2014/main" id="{2A724EB5-FCF2-41EC-A733-A08BD4A47766}"/>
                  </a:ext>
                </a:extLst>
              </p:cNvPr>
              <p:cNvSpPr>
                <a:spLocks noChangeArrowheads="1"/>
              </p:cNvSpPr>
              <p:nvPr/>
            </p:nvSpPr>
            <p:spPr bwMode="auto">
              <a:xfrm>
                <a:off x="5385" y="1822"/>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0.534884</a:t>
                </a:r>
                <a:endParaRPr lang="en-US" altLang="en-US"/>
              </a:p>
            </p:txBody>
          </p:sp>
          <p:sp>
            <p:nvSpPr>
              <p:cNvPr id="605" name="Rectangle 571">
                <a:extLst>
                  <a:ext uri="{FF2B5EF4-FFF2-40B4-BE49-F238E27FC236}">
                    <a16:creationId xmlns:a16="http://schemas.microsoft.com/office/drawing/2014/main" id="{FABE923C-36FB-4A2E-94AF-7220FF66BD69}"/>
                  </a:ext>
                </a:extLst>
              </p:cNvPr>
              <p:cNvSpPr>
                <a:spLocks noChangeArrowheads="1"/>
              </p:cNvSpPr>
              <p:nvPr/>
            </p:nvSpPr>
            <p:spPr bwMode="auto">
              <a:xfrm>
                <a:off x="5229" y="1937"/>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28</a:t>
                </a:r>
                <a:endParaRPr lang="en-US" altLang="en-US"/>
              </a:p>
            </p:txBody>
          </p:sp>
          <p:sp>
            <p:nvSpPr>
              <p:cNvPr id="606" name="Rectangle 572">
                <a:extLst>
                  <a:ext uri="{FF2B5EF4-FFF2-40B4-BE49-F238E27FC236}">
                    <a16:creationId xmlns:a16="http://schemas.microsoft.com/office/drawing/2014/main" id="{F6A13440-2092-4ACD-904B-9901047196FA}"/>
                  </a:ext>
                </a:extLst>
              </p:cNvPr>
              <p:cNvSpPr>
                <a:spLocks noChangeArrowheads="1"/>
              </p:cNvSpPr>
              <p:nvPr/>
            </p:nvSpPr>
            <p:spPr bwMode="auto">
              <a:xfrm>
                <a:off x="5385" y="1937"/>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0.534884</a:t>
                </a:r>
                <a:endParaRPr lang="en-US" altLang="en-US"/>
              </a:p>
            </p:txBody>
          </p:sp>
          <p:sp>
            <p:nvSpPr>
              <p:cNvPr id="607" name="Rectangle 573">
                <a:extLst>
                  <a:ext uri="{FF2B5EF4-FFF2-40B4-BE49-F238E27FC236}">
                    <a16:creationId xmlns:a16="http://schemas.microsoft.com/office/drawing/2014/main" id="{B5FCCCB5-7D5A-4B43-8597-ABF99766A5E4}"/>
                  </a:ext>
                </a:extLst>
              </p:cNvPr>
              <p:cNvSpPr>
                <a:spLocks noChangeArrowheads="1"/>
              </p:cNvSpPr>
              <p:nvPr/>
            </p:nvSpPr>
            <p:spPr bwMode="auto">
              <a:xfrm>
                <a:off x="5229" y="205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29</a:t>
                </a:r>
                <a:endParaRPr lang="en-US" altLang="en-US"/>
              </a:p>
            </p:txBody>
          </p:sp>
          <p:sp>
            <p:nvSpPr>
              <p:cNvPr id="608" name="Rectangle 574">
                <a:extLst>
                  <a:ext uri="{FF2B5EF4-FFF2-40B4-BE49-F238E27FC236}">
                    <a16:creationId xmlns:a16="http://schemas.microsoft.com/office/drawing/2014/main" id="{4CFE9814-A98F-4FF0-B859-9BA026BD86F0}"/>
                  </a:ext>
                </a:extLst>
              </p:cNvPr>
              <p:cNvSpPr>
                <a:spLocks noChangeArrowheads="1"/>
              </p:cNvSpPr>
              <p:nvPr/>
            </p:nvSpPr>
            <p:spPr bwMode="auto">
              <a:xfrm>
                <a:off x="5432" y="2051"/>
                <a:ext cx="3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0.55814</a:t>
                </a:r>
                <a:endParaRPr lang="en-US" altLang="en-US"/>
              </a:p>
            </p:txBody>
          </p:sp>
          <p:sp>
            <p:nvSpPr>
              <p:cNvPr id="609" name="Rectangle 575">
                <a:extLst>
                  <a:ext uri="{FF2B5EF4-FFF2-40B4-BE49-F238E27FC236}">
                    <a16:creationId xmlns:a16="http://schemas.microsoft.com/office/drawing/2014/main" id="{6CCA400F-0F59-4FE0-A97A-93BD45AA24E3}"/>
                  </a:ext>
                </a:extLst>
              </p:cNvPr>
              <p:cNvSpPr>
                <a:spLocks noChangeArrowheads="1"/>
              </p:cNvSpPr>
              <p:nvPr/>
            </p:nvSpPr>
            <p:spPr bwMode="auto">
              <a:xfrm>
                <a:off x="5229" y="216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29</a:t>
                </a:r>
                <a:endParaRPr lang="en-US" altLang="en-US"/>
              </a:p>
            </p:txBody>
          </p:sp>
          <p:sp>
            <p:nvSpPr>
              <p:cNvPr id="610" name="Rectangle 576">
                <a:extLst>
                  <a:ext uri="{FF2B5EF4-FFF2-40B4-BE49-F238E27FC236}">
                    <a16:creationId xmlns:a16="http://schemas.microsoft.com/office/drawing/2014/main" id="{8BAE49BF-679A-4E59-A763-EF63EACE2C8C}"/>
                  </a:ext>
                </a:extLst>
              </p:cNvPr>
              <p:cNvSpPr>
                <a:spLocks noChangeArrowheads="1"/>
              </p:cNvSpPr>
              <p:nvPr/>
            </p:nvSpPr>
            <p:spPr bwMode="auto">
              <a:xfrm>
                <a:off x="5432" y="2165"/>
                <a:ext cx="3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0.55814</a:t>
                </a:r>
                <a:endParaRPr lang="en-US" altLang="en-US"/>
              </a:p>
            </p:txBody>
          </p:sp>
          <p:sp>
            <p:nvSpPr>
              <p:cNvPr id="611" name="Rectangle 577">
                <a:extLst>
                  <a:ext uri="{FF2B5EF4-FFF2-40B4-BE49-F238E27FC236}">
                    <a16:creationId xmlns:a16="http://schemas.microsoft.com/office/drawing/2014/main" id="{1DA40A75-6499-4BBF-85AD-02B9777086A9}"/>
                  </a:ext>
                </a:extLst>
              </p:cNvPr>
              <p:cNvSpPr>
                <a:spLocks noChangeArrowheads="1"/>
              </p:cNvSpPr>
              <p:nvPr/>
            </p:nvSpPr>
            <p:spPr bwMode="auto">
              <a:xfrm>
                <a:off x="5229" y="2279"/>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33</a:t>
                </a:r>
                <a:endParaRPr lang="en-US" altLang="en-US"/>
              </a:p>
            </p:txBody>
          </p:sp>
          <p:sp>
            <p:nvSpPr>
              <p:cNvPr id="612" name="Rectangle 578">
                <a:extLst>
                  <a:ext uri="{FF2B5EF4-FFF2-40B4-BE49-F238E27FC236}">
                    <a16:creationId xmlns:a16="http://schemas.microsoft.com/office/drawing/2014/main" id="{90752811-0B83-4E71-800A-5BBF45DD07D2}"/>
                  </a:ext>
                </a:extLst>
              </p:cNvPr>
              <p:cNvSpPr>
                <a:spLocks noChangeArrowheads="1"/>
              </p:cNvSpPr>
              <p:nvPr/>
            </p:nvSpPr>
            <p:spPr bwMode="auto">
              <a:xfrm>
                <a:off x="5385" y="2279"/>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0.651163</a:t>
                </a:r>
                <a:endParaRPr lang="en-US" altLang="en-US"/>
              </a:p>
            </p:txBody>
          </p:sp>
          <p:sp>
            <p:nvSpPr>
              <p:cNvPr id="613" name="Rectangle 579">
                <a:extLst>
                  <a:ext uri="{FF2B5EF4-FFF2-40B4-BE49-F238E27FC236}">
                    <a16:creationId xmlns:a16="http://schemas.microsoft.com/office/drawing/2014/main" id="{60F08019-38D3-4E67-A2CE-8C5E084BF427}"/>
                  </a:ext>
                </a:extLst>
              </p:cNvPr>
              <p:cNvSpPr>
                <a:spLocks noChangeArrowheads="1"/>
              </p:cNvSpPr>
              <p:nvPr/>
            </p:nvSpPr>
            <p:spPr bwMode="auto">
              <a:xfrm>
                <a:off x="5229" y="239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38</a:t>
                </a:r>
                <a:endParaRPr lang="en-US" altLang="en-US"/>
              </a:p>
            </p:txBody>
          </p:sp>
          <p:sp>
            <p:nvSpPr>
              <p:cNvPr id="614" name="Rectangle 580">
                <a:extLst>
                  <a:ext uri="{FF2B5EF4-FFF2-40B4-BE49-F238E27FC236}">
                    <a16:creationId xmlns:a16="http://schemas.microsoft.com/office/drawing/2014/main" id="{82A2EECB-8334-4711-AA17-D9886FEF7396}"/>
                  </a:ext>
                </a:extLst>
              </p:cNvPr>
              <p:cNvSpPr>
                <a:spLocks noChangeArrowheads="1"/>
              </p:cNvSpPr>
              <p:nvPr/>
            </p:nvSpPr>
            <p:spPr bwMode="auto">
              <a:xfrm>
                <a:off x="5385" y="2393"/>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0.767442</a:t>
                </a:r>
                <a:endParaRPr lang="en-US" altLang="en-US"/>
              </a:p>
            </p:txBody>
          </p:sp>
          <p:sp>
            <p:nvSpPr>
              <p:cNvPr id="615" name="Rectangle 581">
                <a:extLst>
                  <a:ext uri="{FF2B5EF4-FFF2-40B4-BE49-F238E27FC236}">
                    <a16:creationId xmlns:a16="http://schemas.microsoft.com/office/drawing/2014/main" id="{309DA5D7-C965-4C0A-8331-72F8CBE4980D}"/>
                  </a:ext>
                </a:extLst>
              </p:cNvPr>
              <p:cNvSpPr>
                <a:spLocks noChangeArrowheads="1"/>
              </p:cNvSpPr>
              <p:nvPr/>
            </p:nvSpPr>
            <p:spPr bwMode="auto">
              <a:xfrm>
                <a:off x="5229" y="2507"/>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38</a:t>
                </a:r>
                <a:endParaRPr lang="en-US" altLang="en-US"/>
              </a:p>
            </p:txBody>
          </p:sp>
          <p:sp>
            <p:nvSpPr>
              <p:cNvPr id="616" name="Rectangle 582">
                <a:extLst>
                  <a:ext uri="{FF2B5EF4-FFF2-40B4-BE49-F238E27FC236}">
                    <a16:creationId xmlns:a16="http://schemas.microsoft.com/office/drawing/2014/main" id="{38CD2F11-264B-4AAD-880D-F74BFE269E7F}"/>
                  </a:ext>
                </a:extLst>
              </p:cNvPr>
              <p:cNvSpPr>
                <a:spLocks noChangeArrowheads="1"/>
              </p:cNvSpPr>
              <p:nvPr/>
            </p:nvSpPr>
            <p:spPr bwMode="auto">
              <a:xfrm>
                <a:off x="5385" y="2507"/>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0.767442</a:t>
                </a:r>
                <a:endParaRPr lang="en-US" altLang="en-US"/>
              </a:p>
            </p:txBody>
          </p:sp>
          <p:sp>
            <p:nvSpPr>
              <p:cNvPr id="617" name="Rectangle 583">
                <a:extLst>
                  <a:ext uri="{FF2B5EF4-FFF2-40B4-BE49-F238E27FC236}">
                    <a16:creationId xmlns:a16="http://schemas.microsoft.com/office/drawing/2014/main" id="{9067BFF7-2C88-40C1-9813-242CC5854725}"/>
                  </a:ext>
                </a:extLst>
              </p:cNvPr>
              <p:cNvSpPr>
                <a:spLocks noChangeArrowheads="1"/>
              </p:cNvSpPr>
              <p:nvPr/>
            </p:nvSpPr>
            <p:spPr bwMode="auto">
              <a:xfrm>
                <a:off x="5229" y="262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39</a:t>
                </a:r>
                <a:endParaRPr lang="en-US" altLang="en-US"/>
              </a:p>
            </p:txBody>
          </p:sp>
          <p:sp>
            <p:nvSpPr>
              <p:cNvPr id="618" name="Rectangle 584">
                <a:extLst>
                  <a:ext uri="{FF2B5EF4-FFF2-40B4-BE49-F238E27FC236}">
                    <a16:creationId xmlns:a16="http://schemas.microsoft.com/office/drawing/2014/main" id="{2CAB20FE-D114-46A3-8553-EBDBED920172}"/>
                  </a:ext>
                </a:extLst>
              </p:cNvPr>
              <p:cNvSpPr>
                <a:spLocks noChangeArrowheads="1"/>
              </p:cNvSpPr>
              <p:nvPr/>
            </p:nvSpPr>
            <p:spPr bwMode="auto">
              <a:xfrm>
                <a:off x="5385" y="2621"/>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0.790698</a:t>
                </a:r>
                <a:endParaRPr lang="en-US" altLang="en-US"/>
              </a:p>
            </p:txBody>
          </p:sp>
          <p:sp>
            <p:nvSpPr>
              <p:cNvPr id="619" name="Rectangle 585">
                <a:extLst>
                  <a:ext uri="{FF2B5EF4-FFF2-40B4-BE49-F238E27FC236}">
                    <a16:creationId xmlns:a16="http://schemas.microsoft.com/office/drawing/2014/main" id="{2D911F9B-19B2-46A4-929A-CC0788CECDEF}"/>
                  </a:ext>
                </a:extLst>
              </p:cNvPr>
              <p:cNvSpPr>
                <a:spLocks noChangeArrowheads="1"/>
              </p:cNvSpPr>
              <p:nvPr/>
            </p:nvSpPr>
            <p:spPr bwMode="auto">
              <a:xfrm>
                <a:off x="5229" y="273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41</a:t>
                </a:r>
                <a:endParaRPr lang="en-US" altLang="en-US"/>
              </a:p>
            </p:txBody>
          </p:sp>
          <p:sp>
            <p:nvSpPr>
              <p:cNvPr id="620" name="Rectangle 586">
                <a:extLst>
                  <a:ext uri="{FF2B5EF4-FFF2-40B4-BE49-F238E27FC236}">
                    <a16:creationId xmlns:a16="http://schemas.microsoft.com/office/drawing/2014/main" id="{65EA4EB5-A5BD-4163-AC33-83A4E8DF5C67}"/>
                  </a:ext>
                </a:extLst>
              </p:cNvPr>
              <p:cNvSpPr>
                <a:spLocks noChangeArrowheads="1"/>
              </p:cNvSpPr>
              <p:nvPr/>
            </p:nvSpPr>
            <p:spPr bwMode="auto">
              <a:xfrm>
                <a:off x="5385" y="2735"/>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0.837209</a:t>
                </a:r>
                <a:endParaRPr lang="en-US" altLang="en-US"/>
              </a:p>
            </p:txBody>
          </p:sp>
          <p:sp>
            <p:nvSpPr>
              <p:cNvPr id="621" name="Rectangle 587">
                <a:extLst>
                  <a:ext uri="{FF2B5EF4-FFF2-40B4-BE49-F238E27FC236}">
                    <a16:creationId xmlns:a16="http://schemas.microsoft.com/office/drawing/2014/main" id="{B8C4B094-FAE0-4E01-9182-823C74D98C0A}"/>
                  </a:ext>
                </a:extLst>
              </p:cNvPr>
              <p:cNvSpPr>
                <a:spLocks noChangeArrowheads="1"/>
              </p:cNvSpPr>
              <p:nvPr/>
            </p:nvSpPr>
            <p:spPr bwMode="auto">
              <a:xfrm>
                <a:off x="5229" y="2849"/>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47</a:t>
                </a:r>
                <a:endParaRPr lang="en-US" altLang="en-US"/>
              </a:p>
            </p:txBody>
          </p:sp>
          <p:sp>
            <p:nvSpPr>
              <p:cNvPr id="622" name="Rectangle 588">
                <a:extLst>
                  <a:ext uri="{FF2B5EF4-FFF2-40B4-BE49-F238E27FC236}">
                    <a16:creationId xmlns:a16="http://schemas.microsoft.com/office/drawing/2014/main" id="{1D1A1F92-7DE6-4ACE-89E2-F53DA4449D1C}"/>
                  </a:ext>
                </a:extLst>
              </p:cNvPr>
              <p:cNvSpPr>
                <a:spLocks noChangeArrowheads="1"/>
              </p:cNvSpPr>
              <p:nvPr/>
            </p:nvSpPr>
            <p:spPr bwMode="auto">
              <a:xfrm>
                <a:off x="5385" y="2849"/>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0.976744</a:t>
                </a:r>
                <a:endParaRPr lang="en-US" altLang="en-US"/>
              </a:p>
            </p:txBody>
          </p:sp>
          <p:sp>
            <p:nvSpPr>
              <p:cNvPr id="623" name="Rectangle 589">
                <a:extLst>
                  <a:ext uri="{FF2B5EF4-FFF2-40B4-BE49-F238E27FC236}">
                    <a16:creationId xmlns:a16="http://schemas.microsoft.com/office/drawing/2014/main" id="{32B456BF-1C70-4CFC-8D82-DFE31D7EE88E}"/>
                  </a:ext>
                </a:extLst>
              </p:cNvPr>
              <p:cNvSpPr>
                <a:spLocks noChangeArrowheads="1"/>
              </p:cNvSpPr>
              <p:nvPr/>
            </p:nvSpPr>
            <p:spPr bwMode="auto">
              <a:xfrm>
                <a:off x="5229" y="296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47</a:t>
                </a:r>
                <a:endParaRPr lang="en-US" altLang="en-US"/>
              </a:p>
            </p:txBody>
          </p:sp>
          <p:sp>
            <p:nvSpPr>
              <p:cNvPr id="624" name="Rectangle 590">
                <a:extLst>
                  <a:ext uri="{FF2B5EF4-FFF2-40B4-BE49-F238E27FC236}">
                    <a16:creationId xmlns:a16="http://schemas.microsoft.com/office/drawing/2014/main" id="{EB99C3DE-BF4B-4B34-ACC4-004D2E77D052}"/>
                  </a:ext>
                </a:extLst>
              </p:cNvPr>
              <p:cNvSpPr>
                <a:spLocks noChangeArrowheads="1"/>
              </p:cNvSpPr>
              <p:nvPr/>
            </p:nvSpPr>
            <p:spPr bwMode="auto">
              <a:xfrm>
                <a:off x="5385" y="2963"/>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0.976744</a:t>
                </a:r>
                <a:endParaRPr lang="en-US" altLang="en-US"/>
              </a:p>
            </p:txBody>
          </p:sp>
          <p:sp>
            <p:nvSpPr>
              <p:cNvPr id="625" name="Rectangle 591">
                <a:extLst>
                  <a:ext uri="{FF2B5EF4-FFF2-40B4-BE49-F238E27FC236}">
                    <a16:creationId xmlns:a16="http://schemas.microsoft.com/office/drawing/2014/main" id="{10E79049-3E28-48C9-94F2-2D5888506C52}"/>
                  </a:ext>
                </a:extLst>
              </p:cNvPr>
              <p:cNvSpPr>
                <a:spLocks noChangeArrowheads="1"/>
              </p:cNvSpPr>
              <p:nvPr/>
            </p:nvSpPr>
            <p:spPr bwMode="auto">
              <a:xfrm>
                <a:off x="5229" y="3077"/>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48</a:t>
                </a:r>
                <a:endParaRPr lang="en-US" altLang="en-US"/>
              </a:p>
            </p:txBody>
          </p:sp>
          <p:sp>
            <p:nvSpPr>
              <p:cNvPr id="626" name="Rectangle 592">
                <a:extLst>
                  <a:ext uri="{FF2B5EF4-FFF2-40B4-BE49-F238E27FC236}">
                    <a16:creationId xmlns:a16="http://schemas.microsoft.com/office/drawing/2014/main" id="{10B415F0-8557-4496-84C4-409513C044E1}"/>
                  </a:ext>
                </a:extLst>
              </p:cNvPr>
              <p:cNvSpPr>
                <a:spLocks noChangeArrowheads="1"/>
              </p:cNvSpPr>
              <p:nvPr/>
            </p:nvSpPr>
            <p:spPr bwMode="auto">
              <a:xfrm>
                <a:off x="5692" y="307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a:t>
                </a:r>
                <a:endParaRPr lang="en-US" altLang="en-US"/>
              </a:p>
            </p:txBody>
          </p:sp>
          <p:sp>
            <p:nvSpPr>
              <p:cNvPr id="627" name="Rectangle 593">
                <a:extLst>
                  <a:ext uri="{FF2B5EF4-FFF2-40B4-BE49-F238E27FC236}">
                    <a16:creationId xmlns:a16="http://schemas.microsoft.com/office/drawing/2014/main" id="{F8758CB2-423C-4301-8DF6-E2129D680055}"/>
                  </a:ext>
                </a:extLst>
              </p:cNvPr>
              <p:cNvSpPr>
                <a:spLocks noChangeArrowheads="1"/>
              </p:cNvSpPr>
              <p:nvPr/>
            </p:nvSpPr>
            <p:spPr bwMode="auto">
              <a:xfrm>
                <a:off x="4526" y="3191"/>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min</a:t>
                </a:r>
                <a:endParaRPr lang="en-US" altLang="en-US"/>
              </a:p>
            </p:txBody>
          </p:sp>
          <p:sp>
            <p:nvSpPr>
              <p:cNvPr id="628" name="Rectangle 594">
                <a:extLst>
                  <a:ext uri="{FF2B5EF4-FFF2-40B4-BE49-F238E27FC236}">
                    <a16:creationId xmlns:a16="http://schemas.microsoft.com/office/drawing/2014/main" id="{2B691352-D807-4C1F-9EC3-225534383132}"/>
                  </a:ext>
                </a:extLst>
              </p:cNvPr>
              <p:cNvSpPr>
                <a:spLocks noChangeArrowheads="1"/>
              </p:cNvSpPr>
              <p:nvPr/>
            </p:nvSpPr>
            <p:spPr bwMode="auto">
              <a:xfrm>
                <a:off x="5276" y="319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5</a:t>
                </a:r>
                <a:endParaRPr lang="en-US" altLang="en-US"/>
              </a:p>
            </p:txBody>
          </p:sp>
          <p:sp>
            <p:nvSpPr>
              <p:cNvPr id="629" name="Rectangle 595">
                <a:extLst>
                  <a:ext uri="{FF2B5EF4-FFF2-40B4-BE49-F238E27FC236}">
                    <a16:creationId xmlns:a16="http://schemas.microsoft.com/office/drawing/2014/main" id="{FBC9DD88-6188-4C73-A26A-06809F2055EB}"/>
                  </a:ext>
                </a:extLst>
              </p:cNvPr>
              <p:cNvSpPr>
                <a:spLocks noChangeArrowheads="1"/>
              </p:cNvSpPr>
              <p:nvPr/>
            </p:nvSpPr>
            <p:spPr bwMode="auto">
              <a:xfrm>
                <a:off x="5692" y="319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0</a:t>
                </a:r>
                <a:endParaRPr lang="en-US" altLang="en-US"/>
              </a:p>
            </p:txBody>
          </p:sp>
          <p:sp>
            <p:nvSpPr>
              <p:cNvPr id="630" name="Rectangle 596">
                <a:extLst>
                  <a:ext uri="{FF2B5EF4-FFF2-40B4-BE49-F238E27FC236}">
                    <a16:creationId xmlns:a16="http://schemas.microsoft.com/office/drawing/2014/main" id="{85268687-F13C-4E5E-A6A2-F2278BDE0FC9}"/>
                  </a:ext>
                </a:extLst>
              </p:cNvPr>
              <p:cNvSpPr>
                <a:spLocks noChangeArrowheads="1"/>
              </p:cNvSpPr>
              <p:nvPr/>
            </p:nvSpPr>
            <p:spPr bwMode="auto">
              <a:xfrm>
                <a:off x="4526" y="3305"/>
                <a:ext cx="1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max</a:t>
                </a:r>
                <a:endParaRPr lang="en-US" altLang="en-US"/>
              </a:p>
            </p:txBody>
          </p:sp>
          <p:sp>
            <p:nvSpPr>
              <p:cNvPr id="631" name="Rectangle 597">
                <a:extLst>
                  <a:ext uri="{FF2B5EF4-FFF2-40B4-BE49-F238E27FC236}">
                    <a16:creationId xmlns:a16="http://schemas.microsoft.com/office/drawing/2014/main" id="{A5EBC89E-4C17-43D4-A5A1-DC8CD021040C}"/>
                  </a:ext>
                </a:extLst>
              </p:cNvPr>
              <p:cNvSpPr>
                <a:spLocks noChangeArrowheads="1"/>
              </p:cNvSpPr>
              <p:nvPr/>
            </p:nvSpPr>
            <p:spPr bwMode="auto">
              <a:xfrm>
                <a:off x="5229" y="330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48</a:t>
                </a:r>
                <a:endParaRPr lang="en-US" altLang="en-US"/>
              </a:p>
            </p:txBody>
          </p:sp>
          <p:sp>
            <p:nvSpPr>
              <p:cNvPr id="632" name="Rectangle 598">
                <a:extLst>
                  <a:ext uri="{FF2B5EF4-FFF2-40B4-BE49-F238E27FC236}">
                    <a16:creationId xmlns:a16="http://schemas.microsoft.com/office/drawing/2014/main" id="{32E60C61-168C-46D0-9A49-A49EF20E0CA6}"/>
                  </a:ext>
                </a:extLst>
              </p:cNvPr>
              <p:cNvSpPr>
                <a:spLocks noChangeArrowheads="1"/>
              </p:cNvSpPr>
              <p:nvPr/>
            </p:nvSpPr>
            <p:spPr bwMode="auto">
              <a:xfrm>
                <a:off x="5692" y="330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1</a:t>
                </a:r>
                <a:endParaRPr lang="en-US" altLang="en-US"/>
              </a:p>
            </p:txBody>
          </p:sp>
          <p:sp>
            <p:nvSpPr>
              <p:cNvPr id="633" name="Line 599">
                <a:extLst>
                  <a:ext uri="{FF2B5EF4-FFF2-40B4-BE49-F238E27FC236}">
                    <a16:creationId xmlns:a16="http://schemas.microsoft.com/office/drawing/2014/main" id="{3D4EA41E-72E1-4A90-AA2D-126F2DC458E3}"/>
                  </a:ext>
                </a:extLst>
              </p:cNvPr>
              <p:cNvSpPr>
                <a:spLocks noChangeShapeType="1"/>
              </p:cNvSpPr>
              <p:nvPr/>
            </p:nvSpPr>
            <p:spPr bwMode="auto">
              <a:xfrm>
                <a:off x="4505" y="324"/>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Rectangle 600">
                <a:extLst>
                  <a:ext uri="{FF2B5EF4-FFF2-40B4-BE49-F238E27FC236}">
                    <a16:creationId xmlns:a16="http://schemas.microsoft.com/office/drawing/2014/main" id="{09A176F4-FA5E-40DC-8786-A008145DD57D}"/>
                  </a:ext>
                </a:extLst>
              </p:cNvPr>
              <p:cNvSpPr>
                <a:spLocks noChangeArrowheads="1"/>
              </p:cNvSpPr>
              <p:nvPr/>
            </p:nvSpPr>
            <p:spPr bwMode="auto">
              <a:xfrm>
                <a:off x="4505" y="324"/>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Rectangle 601">
                <a:extLst>
                  <a:ext uri="{FF2B5EF4-FFF2-40B4-BE49-F238E27FC236}">
                    <a16:creationId xmlns:a16="http://schemas.microsoft.com/office/drawing/2014/main" id="{AB647737-39D0-4F2B-9A8A-625F2D9E2518}"/>
                  </a:ext>
                </a:extLst>
              </p:cNvPr>
              <p:cNvSpPr>
                <a:spLocks noChangeArrowheads="1"/>
              </p:cNvSpPr>
              <p:nvPr/>
            </p:nvSpPr>
            <p:spPr bwMode="auto">
              <a:xfrm>
                <a:off x="4922" y="32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Rectangle 602">
                <a:extLst>
                  <a:ext uri="{FF2B5EF4-FFF2-40B4-BE49-F238E27FC236}">
                    <a16:creationId xmlns:a16="http://schemas.microsoft.com/office/drawing/2014/main" id="{DCAFBD28-ED3C-49A2-8FD1-7D9192C6F519}"/>
                  </a:ext>
                </a:extLst>
              </p:cNvPr>
              <p:cNvSpPr>
                <a:spLocks noChangeArrowheads="1"/>
              </p:cNvSpPr>
              <p:nvPr/>
            </p:nvSpPr>
            <p:spPr bwMode="auto">
              <a:xfrm>
                <a:off x="5338" y="32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Line 603">
                <a:extLst>
                  <a:ext uri="{FF2B5EF4-FFF2-40B4-BE49-F238E27FC236}">
                    <a16:creationId xmlns:a16="http://schemas.microsoft.com/office/drawing/2014/main" id="{0F2C6955-89EE-431C-947C-95995062AC40}"/>
                  </a:ext>
                </a:extLst>
              </p:cNvPr>
              <p:cNvSpPr>
                <a:spLocks noChangeShapeType="1"/>
              </p:cNvSpPr>
              <p:nvPr/>
            </p:nvSpPr>
            <p:spPr bwMode="auto">
              <a:xfrm>
                <a:off x="4927" y="324"/>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Rectangle 604">
                <a:extLst>
                  <a:ext uri="{FF2B5EF4-FFF2-40B4-BE49-F238E27FC236}">
                    <a16:creationId xmlns:a16="http://schemas.microsoft.com/office/drawing/2014/main" id="{E6EE1F01-686A-4955-A78C-CDB709D13240}"/>
                  </a:ext>
                </a:extLst>
              </p:cNvPr>
              <p:cNvSpPr>
                <a:spLocks noChangeArrowheads="1"/>
              </p:cNvSpPr>
              <p:nvPr/>
            </p:nvSpPr>
            <p:spPr bwMode="auto">
              <a:xfrm>
                <a:off x="4927" y="324"/>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Rectangle 605">
                <a:extLst>
                  <a:ext uri="{FF2B5EF4-FFF2-40B4-BE49-F238E27FC236}">
                    <a16:creationId xmlns:a16="http://schemas.microsoft.com/office/drawing/2014/main" id="{F71FA1B8-CF47-4A17-A77B-67B8323974FC}"/>
                  </a:ext>
                </a:extLst>
              </p:cNvPr>
              <p:cNvSpPr>
                <a:spLocks noChangeArrowheads="1"/>
              </p:cNvSpPr>
              <p:nvPr/>
            </p:nvSpPr>
            <p:spPr bwMode="auto">
              <a:xfrm>
                <a:off x="5755" y="32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Line 606">
                <a:extLst>
                  <a:ext uri="{FF2B5EF4-FFF2-40B4-BE49-F238E27FC236}">
                    <a16:creationId xmlns:a16="http://schemas.microsoft.com/office/drawing/2014/main" id="{14C3F1AA-D596-4BBF-BB69-EC4874C15382}"/>
                  </a:ext>
                </a:extLst>
              </p:cNvPr>
              <p:cNvSpPr>
                <a:spLocks noChangeShapeType="1"/>
              </p:cNvSpPr>
              <p:nvPr/>
            </p:nvSpPr>
            <p:spPr bwMode="auto">
              <a:xfrm>
                <a:off x="4505" y="666"/>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Rectangle 607">
                <a:extLst>
                  <a:ext uri="{FF2B5EF4-FFF2-40B4-BE49-F238E27FC236}">
                    <a16:creationId xmlns:a16="http://schemas.microsoft.com/office/drawing/2014/main" id="{D8DFCC2D-C3C4-48BC-B3C4-8E645A880D1F}"/>
                  </a:ext>
                </a:extLst>
              </p:cNvPr>
              <p:cNvSpPr>
                <a:spLocks noChangeArrowheads="1"/>
              </p:cNvSpPr>
              <p:nvPr/>
            </p:nvSpPr>
            <p:spPr bwMode="auto">
              <a:xfrm>
                <a:off x="4505" y="666"/>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Line 608">
                <a:extLst>
                  <a:ext uri="{FF2B5EF4-FFF2-40B4-BE49-F238E27FC236}">
                    <a16:creationId xmlns:a16="http://schemas.microsoft.com/office/drawing/2014/main" id="{A9E2A750-913D-4607-BE8F-54CF10B56089}"/>
                  </a:ext>
                </a:extLst>
              </p:cNvPr>
              <p:cNvSpPr>
                <a:spLocks noChangeShapeType="1"/>
              </p:cNvSpPr>
              <p:nvPr/>
            </p:nvSpPr>
            <p:spPr bwMode="auto">
              <a:xfrm>
                <a:off x="4927" y="666"/>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Rectangle 609">
                <a:extLst>
                  <a:ext uri="{FF2B5EF4-FFF2-40B4-BE49-F238E27FC236}">
                    <a16:creationId xmlns:a16="http://schemas.microsoft.com/office/drawing/2014/main" id="{A0D26797-44F7-4F13-BD98-9ABA0BC76AB0}"/>
                  </a:ext>
                </a:extLst>
              </p:cNvPr>
              <p:cNvSpPr>
                <a:spLocks noChangeArrowheads="1"/>
              </p:cNvSpPr>
              <p:nvPr/>
            </p:nvSpPr>
            <p:spPr bwMode="auto">
              <a:xfrm>
                <a:off x="4927" y="666"/>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Line 610">
                <a:extLst>
                  <a:ext uri="{FF2B5EF4-FFF2-40B4-BE49-F238E27FC236}">
                    <a16:creationId xmlns:a16="http://schemas.microsoft.com/office/drawing/2014/main" id="{C7D49957-B547-482B-9F0C-909A5D16F0A1}"/>
                  </a:ext>
                </a:extLst>
              </p:cNvPr>
              <p:cNvSpPr>
                <a:spLocks noChangeShapeType="1"/>
              </p:cNvSpPr>
              <p:nvPr/>
            </p:nvSpPr>
            <p:spPr bwMode="auto">
              <a:xfrm>
                <a:off x="4505" y="780"/>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Rectangle 611">
                <a:extLst>
                  <a:ext uri="{FF2B5EF4-FFF2-40B4-BE49-F238E27FC236}">
                    <a16:creationId xmlns:a16="http://schemas.microsoft.com/office/drawing/2014/main" id="{5AF9AFFF-78F6-4929-9009-C61DDBF3CC36}"/>
                  </a:ext>
                </a:extLst>
              </p:cNvPr>
              <p:cNvSpPr>
                <a:spLocks noChangeArrowheads="1"/>
              </p:cNvSpPr>
              <p:nvPr/>
            </p:nvSpPr>
            <p:spPr bwMode="auto">
              <a:xfrm>
                <a:off x="4505" y="780"/>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Line 612">
                <a:extLst>
                  <a:ext uri="{FF2B5EF4-FFF2-40B4-BE49-F238E27FC236}">
                    <a16:creationId xmlns:a16="http://schemas.microsoft.com/office/drawing/2014/main" id="{34636F39-7077-4065-9EF1-A88B18544FA4}"/>
                  </a:ext>
                </a:extLst>
              </p:cNvPr>
              <p:cNvSpPr>
                <a:spLocks noChangeShapeType="1"/>
              </p:cNvSpPr>
              <p:nvPr/>
            </p:nvSpPr>
            <p:spPr bwMode="auto">
              <a:xfrm>
                <a:off x="4927" y="780"/>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Rectangle 613">
                <a:extLst>
                  <a:ext uri="{FF2B5EF4-FFF2-40B4-BE49-F238E27FC236}">
                    <a16:creationId xmlns:a16="http://schemas.microsoft.com/office/drawing/2014/main" id="{53ACC28C-D2F9-4E88-A093-475D221D4A3B}"/>
                  </a:ext>
                </a:extLst>
              </p:cNvPr>
              <p:cNvSpPr>
                <a:spLocks noChangeArrowheads="1"/>
              </p:cNvSpPr>
              <p:nvPr/>
            </p:nvSpPr>
            <p:spPr bwMode="auto">
              <a:xfrm>
                <a:off x="4927" y="780"/>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Line 614">
                <a:extLst>
                  <a:ext uri="{FF2B5EF4-FFF2-40B4-BE49-F238E27FC236}">
                    <a16:creationId xmlns:a16="http://schemas.microsoft.com/office/drawing/2014/main" id="{661590BB-D073-4F76-B88D-E56B3426F08E}"/>
                  </a:ext>
                </a:extLst>
              </p:cNvPr>
              <p:cNvSpPr>
                <a:spLocks noChangeShapeType="1"/>
              </p:cNvSpPr>
              <p:nvPr/>
            </p:nvSpPr>
            <p:spPr bwMode="auto">
              <a:xfrm>
                <a:off x="4505" y="894"/>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 name="Rectangle 615">
                <a:extLst>
                  <a:ext uri="{FF2B5EF4-FFF2-40B4-BE49-F238E27FC236}">
                    <a16:creationId xmlns:a16="http://schemas.microsoft.com/office/drawing/2014/main" id="{436F2581-1435-4C2F-AD24-D87E55AEA284}"/>
                  </a:ext>
                </a:extLst>
              </p:cNvPr>
              <p:cNvSpPr>
                <a:spLocks noChangeArrowheads="1"/>
              </p:cNvSpPr>
              <p:nvPr/>
            </p:nvSpPr>
            <p:spPr bwMode="auto">
              <a:xfrm>
                <a:off x="4505" y="894"/>
                <a:ext cx="41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Line 616">
                <a:extLst>
                  <a:ext uri="{FF2B5EF4-FFF2-40B4-BE49-F238E27FC236}">
                    <a16:creationId xmlns:a16="http://schemas.microsoft.com/office/drawing/2014/main" id="{4E25B09D-DF53-42BF-AAD5-0F38E811083D}"/>
                  </a:ext>
                </a:extLst>
              </p:cNvPr>
              <p:cNvSpPr>
                <a:spLocks noChangeShapeType="1"/>
              </p:cNvSpPr>
              <p:nvPr/>
            </p:nvSpPr>
            <p:spPr bwMode="auto">
              <a:xfrm>
                <a:off x="4927" y="894"/>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Rectangle 617">
                <a:extLst>
                  <a:ext uri="{FF2B5EF4-FFF2-40B4-BE49-F238E27FC236}">
                    <a16:creationId xmlns:a16="http://schemas.microsoft.com/office/drawing/2014/main" id="{5DF1E26C-5304-4391-A6D3-F83205DE1858}"/>
                  </a:ext>
                </a:extLst>
              </p:cNvPr>
              <p:cNvSpPr>
                <a:spLocks noChangeArrowheads="1"/>
              </p:cNvSpPr>
              <p:nvPr/>
            </p:nvSpPr>
            <p:spPr bwMode="auto">
              <a:xfrm>
                <a:off x="4927" y="894"/>
                <a:ext cx="83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Line 618">
                <a:extLst>
                  <a:ext uri="{FF2B5EF4-FFF2-40B4-BE49-F238E27FC236}">
                    <a16:creationId xmlns:a16="http://schemas.microsoft.com/office/drawing/2014/main" id="{8617938C-4A0C-4428-9947-BE8824836731}"/>
                  </a:ext>
                </a:extLst>
              </p:cNvPr>
              <p:cNvSpPr>
                <a:spLocks noChangeShapeType="1"/>
              </p:cNvSpPr>
              <p:nvPr/>
            </p:nvSpPr>
            <p:spPr bwMode="auto">
              <a:xfrm>
                <a:off x="4505" y="1008"/>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Rectangle 619">
                <a:extLst>
                  <a:ext uri="{FF2B5EF4-FFF2-40B4-BE49-F238E27FC236}">
                    <a16:creationId xmlns:a16="http://schemas.microsoft.com/office/drawing/2014/main" id="{374A97FF-681F-42AE-8244-94947A882EB5}"/>
                  </a:ext>
                </a:extLst>
              </p:cNvPr>
              <p:cNvSpPr>
                <a:spLocks noChangeArrowheads="1"/>
              </p:cNvSpPr>
              <p:nvPr/>
            </p:nvSpPr>
            <p:spPr bwMode="auto">
              <a:xfrm>
                <a:off x="4505" y="1008"/>
                <a:ext cx="41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Line 620">
                <a:extLst>
                  <a:ext uri="{FF2B5EF4-FFF2-40B4-BE49-F238E27FC236}">
                    <a16:creationId xmlns:a16="http://schemas.microsoft.com/office/drawing/2014/main" id="{28CA2D99-3585-4955-A436-BC11F8E0EE46}"/>
                  </a:ext>
                </a:extLst>
              </p:cNvPr>
              <p:cNvSpPr>
                <a:spLocks noChangeShapeType="1"/>
              </p:cNvSpPr>
              <p:nvPr/>
            </p:nvSpPr>
            <p:spPr bwMode="auto">
              <a:xfrm>
                <a:off x="4927" y="1008"/>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Rectangle 621">
                <a:extLst>
                  <a:ext uri="{FF2B5EF4-FFF2-40B4-BE49-F238E27FC236}">
                    <a16:creationId xmlns:a16="http://schemas.microsoft.com/office/drawing/2014/main" id="{CA925DAC-DAD9-4E23-90D3-F953B77FF711}"/>
                  </a:ext>
                </a:extLst>
              </p:cNvPr>
              <p:cNvSpPr>
                <a:spLocks noChangeArrowheads="1"/>
              </p:cNvSpPr>
              <p:nvPr/>
            </p:nvSpPr>
            <p:spPr bwMode="auto">
              <a:xfrm>
                <a:off x="4927" y="1008"/>
                <a:ext cx="83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Line 622">
                <a:extLst>
                  <a:ext uri="{FF2B5EF4-FFF2-40B4-BE49-F238E27FC236}">
                    <a16:creationId xmlns:a16="http://schemas.microsoft.com/office/drawing/2014/main" id="{FDC4B270-C835-4968-A1C7-5A6CFF74A9E4}"/>
                  </a:ext>
                </a:extLst>
              </p:cNvPr>
              <p:cNvSpPr>
                <a:spLocks noChangeShapeType="1"/>
              </p:cNvSpPr>
              <p:nvPr/>
            </p:nvSpPr>
            <p:spPr bwMode="auto">
              <a:xfrm>
                <a:off x="4505" y="1122"/>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Rectangle 623">
                <a:extLst>
                  <a:ext uri="{FF2B5EF4-FFF2-40B4-BE49-F238E27FC236}">
                    <a16:creationId xmlns:a16="http://schemas.microsoft.com/office/drawing/2014/main" id="{0E782DF2-DE56-4CE9-A45B-7446EEBB71BB}"/>
                  </a:ext>
                </a:extLst>
              </p:cNvPr>
              <p:cNvSpPr>
                <a:spLocks noChangeArrowheads="1"/>
              </p:cNvSpPr>
              <p:nvPr/>
            </p:nvSpPr>
            <p:spPr bwMode="auto">
              <a:xfrm>
                <a:off x="4505" y="1122"/>
                <a:ext cx="41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Line 624">
                <a:extLst>
                  <a:ext uri="{FF2B5EF4-FFF2-40B4-BE49-F238E27FC236}">
                    <a16:creationId xmlns:a16="http://schemas.microsoft.com/office/drawing/2014/main" id="{D306E044-B597-49A7-B77D-11CB345045E9}"/>
                  </a:ext>
                </a:extLst>
              </p:cNvPr>
              <p:cNvSpPr>
                <a:spLocks noChangeShapeType="1"/>
              </p:cNvSpPr>
              <p:nvPr/>
            </p:nvSpPr>
            <p:spPr bwMode="auto">
              <a:xfrm>
                <a:off x="4927" y="1122"/>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Rectangle 625">
                <a:extLst>
                  <a:ext uri="{FF2B5EF4-FFF2-40B4-BE49-F238E27FC236}">
                    <a16:creationId xmlns:a16="http://schemas.microsoft.com/office/drawing/2014/main" id="{407FA7FA-2F6D-4E28-BAA4-A785CC2C8410}"/>
                  </a:ext>
                </a:extLst>
              </p:cNvPr>
              <p:cNvSpPr>
                <a:spLocks noChangeArrowheads="1"/>
              </p:cNvSpPr>
              <p:nvPr/>
            </p:nvSpPr>
            <p:spPr bwMode="auto">
              <a:xfrm>
                <a:off x="4927" y="1122"/>
                <a:ext cx="83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Line 626">
                <a:extLst>
                  <a:ext uri="{FF2B5EF4-FFF2-40B4-BE49-F238E27FC236}">
                    <a16:creationId xmlns:a16="http://schemas.microsoft.com/office/drawing/2014/main" id="{37CEAD8C-3581-4A20-B32D-1712380AC4DA}"/>
                  </a:ext>
                </a:extLst>
              </p:cNvPr>
              <p:cNvSpPr>
                <a:spLocks noChangeShapeType="1"/>
              </p:cNvSpPr>
              <p:nvPr/>
            </p:nvSpPr>
            <p:spPr bwMode="auto">
              <a:xfrm>
                <a:off x="4505" y="1237"/>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Rectangle 627">
                <a:extLst>
                  <a:ext uri="{FF2B5EF4-FFF2-40B4-BE49-F238E27FC236}">
                    <a16:creationId xmlns:a16="http://schemas.microsoft.com/office/drawing/2014/main" id="{F5307A0F-1B81-4B62-8DBB-E15E408ED31A}"/>
                  </a:ext>
                </a:extLst>
              </p:cNvPr>
              <p:cNvSpPr>
                <a:spLocks noChangeArrowheads="1"/>
              </p:cNvSpPr>
              <p:nvPr/>
            </p:nvSpPr>
            <p:spPr bwMode="auto">
              <a:xfrm>
                <a:off x="4505" y="1237"/>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Line 628">
                <a:extLst>
                  <a:ext uri="{FF2B5EF4-FFF2-40B4-BE49-F238E27FC236}">
                    <a16:creationId xmlns:a16="http://schemas.microsoft.com/office/drawing/2014/main" id="{E68612B4-1C21-4B05-AE55-7FDAE5ED4B57}"/>
                  </a:ext>
                </a:extLst>
              </p:cNvPr>
              <p:cNvSpPr>
                <a:spLocks noChangeShapeType="1"/>
              </p:cNvSpPr>
              <p:nvPr/>
            </p:nvSpPr>
            <p:spPr bwMode="auto">
              <a:xfrm>
                <a:off x="4927" y="1237"/>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Rectangle 629">
                <a:extLst>
                  <a:ext uri="{FF2B5EF4-FFF2-40B4-BE49-F238E27FC236}">
                    <a16:creationId xmlns:a16="http://schemas.microsoft.com/office/drawing/2014/main" id="{9E0FE31C-EAA4-4708-AFD9-39723E52AA7E}"/>
                  </a:ext>
                </a:extLst>
              </p:cNvPr>
              <p:cNvSpPr>
                <a:spLocks noChangeArrowheads="1"/>
              </p:cNvSpPr>
              <p:nvPr/>
            </p:nvSpPr>
            <p:spPr bwMode="auto">
              <a:xfrm>
                <a:off x="4927" y="1237"/>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Line 630">
                <a:extLst>
                  <a:ext uri="{FF2B5EF4-FFF2-40B4-BE49-F238E27FC236}">
                    <a16:creationId xmlns:a16="http://schemas.microsoft.com/office/drawing/2014/main" id="{506D78EA-A5B1-4041-A314-F4F40E2222F0}"/>
                  </a:ext>
                </a:extLst>
              </p:cNvPr>
              <p:cNvSpPr>
                <a:spLocks noChangeShapeType="1"/>
              </p:cNvSpPr>
              <p:nvPr/>
            </p:nvSpPr>
            <p:spPr bwMode="auto">
              <a:xfrm>
                <a:off x="4505" y="1351"/>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Rectangle 631">
                <a:extLst>
                  <a:ext uri="{FF2B5EF4-FFF2-40B4-BE49-F238E27FC236}">
                    <a16:creationId xmlns:a16="http://schemas.microsoft.com/office/drawing/2014/main" id="{A090D7F9-0F07-4968-829D-F23236C36756}"/>
                  </a:ext>
                </a:extLst>
              </p:cNvPr>
              <p:cNvSpPr>
                <a:spLocks noChangeArrowheads="1"/>
              </p:cNvSpPr>
              <p:nvPr/>
            </p:nvSpPr>
            <p:spPr bwMode="auto">
              <a:xfrm>
                <a:off x="4505" y="1351"/>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Line 632">
                <a:extLst>
                  <a:ext uri="{FF2B5EF4-FFF2-40B4-BE49-F238E27FC236}">
                    <a16:creationId xmlns:a16="http://schemas.microsoft.com/office/drawing/2014/main" id="{93334419-7020-4F70-A627-F9F32B863CB7}"/>
                  </a:ext>
                </a:extLst>
              </p:cNvPr>
              <p:cNvSpPr>
                <a:spLocks noChangeShapeType="1"/>
              </p:cNvSpPr>
              <p:nvPr/>
            </p:nvSpPr>
            <p:spPr bwMode="auto">
              <a:xfrm>
                <a:off x="4927" y="1351"/>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Rectangle 633">
                <a:extLst>
                  <a:ext uri="{FF2B5EF4-FFF2-40B4-BE49-F238E27FC236}">
                    <a16:creationId xmlns:a16="http://schemas.microsoft.com/office/drawing/2014/main" id="{24998A69-AA65-4AF9-A34A-9D44903D55BC}"/>
                  </a:ext>
                </a:extLst>
              </p:cNvPr>
              <p:cNvSpPr>
                <a:spLocks noChangeArrowheads="1"/>
              </p:cNvSpPr>
              <p:nvPr/>
            </p:nvSpPr>
            <p:spPr bwMode="auto">
              <a:xfrm>
                <a:off x="4927" y="1351"/>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Line 634">
                <a:extLst>
                  <a:ext uri="{FF2B5EF4-FFF2-40B4-BE49-F238E27FC236}">
                    <a16:creationId xmlns:a16="http://schemas.microsoft.com/office/drawing/2014/main" id="{ECCA82D8-5B11-4DFB-AF0C-5CB7AA685DFA}"/>
                  </a:ext>
                </a:extLst>
              </p:cNvPr>
              <p:cNvSpPr>
                <a:spLocks noChangeShapeType="1"/>
              </p:cNvSpPr>
              <p:nvPr/>
            </p:nvSpPr>
            <p:spPr bwMode="auto">
              <a:xfrm>
                <a:off x="4505" y="1465"/>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Rectangle 635">
                <a:extLst>
                  <a:ext uri="{FF2B5EF4-FFF2-40B4-BE49-F238E27FC236}">
                    <a16:creationId xmlns:a16="http://schemas.microsoft.com/office/drawing/2014/main" id="{6B1B3C60-2B8D-463B-A18F-7FFC8FDFF764}"/>
                  </a:ext>
                </a:extLst>
              </p:cNvPr>
              <p:cNvSpPr>
                <a:spLocks noChangeArrowheads="1"/>
              </p:cNvSpPr>
              <p:nvPr/>
            </p:nvSpPr>
            <p:spPr bwMode="auto">
              <a:xfrm>
                <a:off x="4505" y="1465"/>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Line 636">
                <a:extLst>
                  <a:ext uri="{FF2B5EF4-FFF2-40B4-BE49-F238E27FC236}">
                    <a16:creationId xmlns:a16="http://schemas.microsoft.com/office/drawing/2014/main" id="{C2C4C9E5-29F9-4946-897C-1DCEC2F9DAEA}"/>
                  </a:ext>
                </a:extLst>
              </p:cNvPr>
              <p:cNvSpPr>
                <a:spLocks noChangeShapeType="1"/>
              </p:cNvSpPr>
              <p:nvPr/>
            </p:nvSpPr>
            <p:spPr bwMode="auto">
              <a:xfrm>
                <a:off x="4927" y="1465"/>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Rectangle 637">
                <a:extLst>
                  <a:ext uri="{FF2B5EF4-FFF2-40B4-BE49-F238E27FC236}">
                    <a16:creationId xmlns:a16="http://schemas.microsoft.com/office/drawing/2014/main" id="{18F941B5-B6E4-4A7A-B8EA-02FFEE67F372}"/>
                  </a:ext>
                </a:extLst>
              </p:cNvPr>
              <p:cNvSpPr>
                <a:spLocks noChangeArrowheads="1"/>
              </p:cNvSpPr>
              <p:nvPr/>
            </p:nvSpPr>
            <p:spPr bwMode="auto">
              <a:xfrm>
                <a:off x="4927" y="1465"/>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Line 638">
                <a:extLst>
                  <a:ext uri="{FF2B5EF4-FFF2-40B4-BE49-F238E27FC236}">
                    <a16:creationId xmlns:a16="http://schemas.microsoft.com/office/drawing/2014/main" id="{1BDD00F7-78E4-40A3-B324-93F3C4ACE70E}"/>
                  </a:ext>
                </a:extLst>
              </p:cNvPr>
              <p:cNvSpPr>
                <a:spLocks noChangeShapeType="1"/>
              </p:cNvSpPr>
              <p:nvPr/>
            </p:nvSpPr>
            <p:spPr bwMode="auto">
              <a:xfrm>
                <a:off x="4505" y="1579"/>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Rectangle 639">
                <a:extLst>
                  <a:ext uri="{FF2B5EF4-FFF2-40B4-BE49-F238E27FC236}">
                    <a16:creationId xmlns:a16="http://schemas.microsoft.com/office/drawing/2014/main" id="{9EA60D16-8F67-4D06-A459-78E0507EFF49}"/>
                  </a:ext>
                </a:extLst>
              </p:cNvPr>
              <p:cNvSpPr>
                <a:spLocks noChangeArrowheads="1"/>
              </p:cNvSpPr>
              <p:nvPr/>
            </p:nvSpPr>
            <p:spPr bwMode="auto">
              <a:xfrm>
                <a:off x="4505" y="1579"/>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Line 640">
                <a:extLst>
                  <a:ext uri="{FF2B5EF4-FFF2-40B4-BE49-F238E27FC236}">
                    <a16:creationId xmlns:a16="http://schemas.microsoft.com/office/drawing/2014/main" id="{C173D98D-D98A-4DAF-B870-505EB218FDB4}"/>
                  </a:ext>
                </a:extLst>
              </p:cNvPr>
              <p:cNvSpPr>
                <a:spLocks noChangeShapeType="1"/>
              </p:cNvSpPr>
              <p:nvPr/>
            </p:nvSpPr>
            <p:spPr bwMode="auto">
              <a:xfrm>
                <a:off x="4927" y="1579"/>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Rectangle 641">
                <a:extLst>
                  <a:ext uri="{FF2B5EF4-FFF2-40B4-BE49-F238E27FC236}">
                    <a16:creationId xmlns:a16="http://schemas.microsoft.com/office/drawing/2014/main" id="{74493DD1-3DE0-49EE-914A-46C75FB46021}"/>
                  </a:ext>
                </a:extLst>
              </p:cNvPr>
              <p:cNvSpPr>
                <a:spLocks noChangeArrowheads="1"/>
              </p:cNvSpPr>
              <p:nvPr/>
            </p:nvSpPr>
            <p:spPr bwMode="auto">
              <a:xfrm>
                <a:off x="4927" y="1579"/>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Line 642">
                <a:extLst>
                  <a:ext uri="{FF2B5EF4-FFF2-40B4-BE49-F238E27FC236}">
                    <a16:creationId xmlns:a16="http://schemas.microsoft.com/office/drawing/2014/main" id="{01FEA5B8-4890-4776-88D2-00CDF8F8E1BA}"/>
                  </a:ext>
                </a:extLst>
              </p:cNvPr>
              <p:cNvSpPr>
                <a:spLocks noChangeShapeType="1"/>
              </p:cNvSpPr>
              <p:nvPr/>
            </p:nvSpPr>
            <p:spPr bwMode="auto">
              <a:xfrm>
                <a:off x="4505" y="1693"/>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Rectangle 643">
                <a:extLst>
                  <a:ext uri="{FF2B5EF4-FFF2-40B4-BE49-F238E27FC236}">
                    <a16:creationId xmlns:a16="http://schemas.microsoft.com/office/drawing/2014/main" id="{AA98C942-8A7E-442E-A796-071ABB2C69F2}"/>
                  </a:ext>
                </a:extLst>
              </p:cNvPr>
              <p:cNvSpPr>
                <a:spLocks noChangeArrowheads="1"/>
              </p:cNvSpPr>
              <p:nvPr/>
            </p:nvSpPr>
            <p:spPr bwMode="auto">
              <a:xfrm>
                <a:off x="4505" y="1693"/>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Line 644">
                <a:extLst>
                  <a:ext uri="{FF2B5EF4-FFF2-40B4-BE49-F238E27FC236}">
                    <a16:creationId xmlns:a16="http://schemas.microsoft.com/office/drawing/2014/main" id="{B248BC99-7D47-43DF-9E33-02EAE3D73FCE}"/>
                  </a:ext>
                </a:extLst>
              </p:cNvPr>
              <p:cNvSpPr>
                <a:spLocks noChangeShapeType="1"/>
              </p:cNvSpPr>
              <p:nvPr/>
            </p:nvSpPr>
            <p:spPr bwMode="auto">
              <a:xfrm>
                <a:off x="4927" y="1693"/>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Rectangle 645">
                <a:extLst>
                  <a:ext uri="{FF2B5EF4-FFF2-40B4-BE49-F238E27FC236}">
                    <a16:creationId xmlns:a16="http://schemas.microsoft.com/office/drawing/2014/main" id="{12E09EE6-979D-4B7E-8E41-1D7C96255024}"/>
                  </a:ext>
                </a:extLst>
              </p:cNvPr>
              <p:cNvSpPr>
                <a:spLocks noChangeArrowheads="1"/>
              </p:cNvSpPr>
              <p:nvPr/>
            </p:nvSpPr>
            <p:spPr bwMode="auto">
              <a:xfrm>
                <a:off x="4927" y="1693"/>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Line 646">
                <a:extLst>
                  <a:ext uri="{FF2B5EF4-FFF2-40B4-BE49-F238E27FC236}">
                    <a16:creationId xmlns:a16="http://schemas.microsoft.com/office/drawing/2014/main" id="{B2712005-4ECD-4ECC-A4CE-F1FBDA41714B}"/>
                  </a:ext>
                </a:extLst>
              </p:cNvPr>
              <p:cNvSpPr>
                <a:spLocks noChangeShapeType="1"/>
              </p:cNvSpPr>
              <p:nvPr/>
            </p:nvSpPr>
            <p:spPr bwMode="auto">
              <a:xfrm>
                <a:off x="4505" y="1807"/>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Rectangle 647">
                <a:extLst>
                  <a:ext uri="{FF2B5EF4-FFF2-40B4-BE49-F238E27FC236}">
                    <a16:creationId xmlns:a16="http://schemas.microsoft.com/office/drawing/2014/main" id="{174D3287-CE1F-4DF7-AAA6-003270638404}"/>
                  </a:ext>
                </a:extLst>
              </p:cNvPr>
              <p:cNvSpPr>
                <a:spLocks noChangeArrowheads="1"/>
              </p:cNvSpPr>
              <p:nvPr/>
            </p:nvSpPr>
            <p:spPr bwMode="auto">
              <a:xfrm>
                <a:off x="4505" y="1807"/>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Line 648">
                <a:extLst>
                  <a:ext uri="{FF2B5EF4-FFF2-40B4-BE49-F238E27FC236}">
                    <a16:creationId xmlns:a16="http://schemas.microsoft.com/office/drawing/2014/main" id="{BB490224-1243-4A1B-A1C4-189D1D7D80E8}"/>
                  </a:ext>
                </a:extLst>
              </p:cNvPr>
              <p:cNvSpPr>
                <a:spLocks noChangeShapeType="1"/>
              </p:cNvSpPr>
              <p:nvPr/>
            </p:nvSpPr>
            <p:spPr bwMode="auto">
              <a:xfrm>
                <a:off x="4927" y="1807"/>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Rectangle 649">
                <a:extLst>
                  <a:ext uri="{FF2B5EF4-FFF2-40B4-BE49-F238E27FC236}">
                    <a16:creationId xmlns:a16="http://schemas.microsoft.com/office/drawing/2014/main" id="{FAD3A581-3221-443A-9470-62A274C6EB7C}"/>
                  </a:ext>
                </a:extLst>
              </p:cNvPr>
              <p:cNvSpPr>
                <a:spLocks noChangeArrowheads="1"/>
              </p:cNvSpPr>
              <p:nvPr/>
            </p:nvSpPr>
            <p:spPr bwMode="auto">
              <a:xfrm>
                <a:off x="4927" y="1807"/>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Line 650">
                <a:extLst>
                  <a:ext uri="{FF2B5EF4-FFF2-40B4-BE49-F238E27FC236}">
                    <a16:creationId xmlns:a16="http://schemas.microsoft.com/office/drawing/2014/main" id="{497DB5E1-22B0-4101-B032-DE07475571C4}"/>
                  </a:ext>
                </a:extLst>
              </p:cNvPr>
              <p:cNvSpPr>
                <a:spLocks noChangeShapeType="1"/>
              </p:cNvSpPr>
              <p:nvPr/>
            </p:nvSpPr>
            <p:spPr bwMode="auto">
              <a:xfrm>
                <a:off x="4505" y="1921"/>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Rectangle 651">
                <a:extLst>
                  <a:ext uri="{FF2B5EF4-FFF2-40B4-BE49-F238E27FC236}">
                    <a16:creationId xmlns:a16="http://schemas.microsoft.com/office/drawing/2014/main" id="{D3657B03-CFF0-48BA-BDD9-A4AC7B3992C4}"/>
                  </a:ext>
                </a:extLst>
              </p:cNvPr>
              <p:cNvSpPr>
                <a:spLocks noChangeArrowheads="1"/>
              </p:cNvSpPr>
              <p:nvPr/>
            </p:nvSpPr>
            <p:spPr bwMode="auto">
              <a:xfrm>
                <a:off x="4505" y="1921"/>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Line 652">
                <a:extLst>
                  <a:ext uri="{FF2B5EF4-FFF2-40B4-BE49-F238E27FC236}">
                    <a16:creationId xmlns:a16="http://schemas.microsoft.com/office/drawing/2014/main" id="{718D4A70-EBD1-44EA-9084-608DF99F46B3}"/>
                  </a:ext>
                </a:extLst>
              </p:cNvPr>
              <p:cNvSpPr>
                <a:spLocks noChangeShapeType="1"/>
              </p:cNvSpPr>
              <p:nvPr/>
            </p:nvSpPr>
            <p:spPr bwMode="auto">
              <a:xfrm>
                <a:off x="4927" y="1921"/>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Rectangle 653">
                <a:extLst>
                  <a:ext uri="{FF2B5EF4-FFF2-40B4-BE49-F238E27FC236}">
                    <a16:creationId xmlns:a16="http://schemas.microsoft.com/office/drawing/2014/main" id="{73D16F14-8AB8-43DC-980B-82EF3D6D8A48}"/>
                  </a:ext>
                </a:extLst>
              </p:cNvPr>
              <p:cNvSpPr>
                <a:spLocks noChangeArrowheads="1"/>
              </p:cNvSpPr>
              <p:nvPr/>
            </p:nvSpPr>
            <p:spPr bwMode="auto">
              <a:xfrm>
                <a:off x="4927" y="1921"/>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Line 654">
                <a:extLst>
                  <a:ext uri="{FF2B5EF4-FFF2-40B4-BE49-F238E27FC236}">
                    <a16:creationId xmlns:a16="http://schemas.microsoft.com/office/drawing/2014/main" id="{14BD03C5-3FAA-4207-BB20-C1607462171B}"/>
                  </a:ext>
                </a:extLst>
              </p:cNvPr>
              <p:cNvSpPr>
                <a:spLocks noChangeShapeType="1"/>
              </p:cNvSpPr>
              <p:nvPr/>
            </p:nvSpPr>
            <p:spPr bwMode="auto">
              <a:xfrm>
                <a:off x="4505" y="2035"/>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Rectangle 655">
                <a:extLst>
                  <a:ext uri="{FF2B5EF4-FFF2-40B4-BE49-F238E27FC236}">
                    <a16:creationId xmlns:a16="http://schemas.microsoft.com/office/drawing/2014/main" id="{31100667-1A1D-427E-BC27-C555283B2248}"/>
                  </a:ext>
                </a:extLst>
              </p:cNvPr>
              <p:cNvSpPr>
                <a:spLocks noChangeArrowheads="1"/>
              </p:cNvSpPr>
              <p:nvPr/>
            </p:nvSpPr>
            <p:spPr bwMode="auto">
              <a:xfrm>
                <a:off x="4505" y="2035"/>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Line 656">
                <a:extLst>
                  <a:ext uri="{FF2B5EF4-FFF2-40B4-BE49-F238E27FC236}">
                    <a16:creationId xmlns:a16="http://schemas.microsoft.com/office/drawing/2014/main" id="{63658349-CB53-46CD-B354-583854188012}"/>
                  </a:ext>
                </a:extLst>
              </p:cNvPr>
              <p:cNvSpPr>
                <a:spLocks noChangeShapeType="1"/>
              </p:cNvSpPr>
              <p:nvPr/>
            </p:nvSpPr>
            <p:spPr bwMode="auto">
              <a:xfrm>
                <a:off x="4927" y="2035"/>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Rectangle 657">
                <a:extLst>
                  <a:ext uri="{FF2B5EF4-FFF2-40B4-BE49-F238E27FC236}">
                    <a16:creationId xmlns:a16="http://schemas.microsoft.com/office/drawing/2014/main" id="{BD0F16EC-DAC1-485C-887B-132A047C1E11}"/>
                  </a:ext>
                </a:extLst>
              </p:cNvPr>
              <p:cNvSpPr>
                <a:spLocks noChangeArrowheads="1"/>
              </p:cNvSpPr>
              <p:nvPr/>
            </p:nvSpPr>
            <p:spPr bwMode="auto">
              <a:xfrm>
                <a:off x="4927" y="2035"/>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Line 658">
                <a:extLst>
                  <a:ext uri="{FF2B5EF4-FFF2-40B4-BE49-F238E27FC236}">
                    <a16:creationId xmlns:a16="http://schemas.microsoft.com/office/drawing/2014/main" id="{2233356E-D23E-4111-98BF-8BA01DF05E05}"/>
                  </a:ext>
                </a:extLst>
              </p:cNvPr>
              <p:cNvSpPr>
                <a:spLocks noChangeShapeType="1"/>
              </p:cNvSpPr>
              <p:nvPr/>
            </p:nvSpPr>
            <p:spPr bwMode="auto">
              <a:xfrm>
                <a:off x="4505" y="2149"/>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Rectangle 659">
                <a:extLst>
                  <a:ext uri="{FF2B5EF4-FFF2-40B4-BE49-F238E27FC236}">
                    <a16:creationId xmlns:a16="http://schemas.microsoft.com/office/drawing/2014/main" id="{39475480-1C5B-4441-8454-1D4C1FFCB441}"/>
                  </a:ext>
                </a:extLst>
              </p:cNvPr>
              <p:cNvSpPr>
                <a:spLocks noChangeArrowheads="1"/>
              </p:cNvSpPr>
              <p:nvPr/>
            </p:nvSpPr>
            <p:spPr bwMode="auto">
              <a:xfrm>
                <a:off x="4505" y="2149"/>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Line 660">
                <a:extLst>
                  <a:ext uri="{FF2B5EF4-FFF2-40B4-BE49-F238E27FC236}">
                    <a16:creationId xmlns:a16="http://schemas.microsoft.com/office/drawing/2014/main" id="{DDB7E89F-AC21-472A-8663-7748B18B79A6}"/>
                  </a:ext>
                </a:extLst>
              </p:cNvPr>
              <p:cNvSpPr>
                <a:spLocks noChangeShapeType="1"/>
              </p:cNvSpPr>
              <p:nvPr/>
            </p:nvSpPr>
            <p:spPr bwMode="auto">
              <a:xfrm>
                <a:off x="4927" y="2149"/>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Rectangle 661">
                <a:extLst>
                  <a:ext uri="{FF2B5EF4-FFF2-40B4-BE49-F238E27FC236}">
                    <a16:creationId xmlns:a16="http://schemas.microsoft.com/office/drawing/2014/main" id="{09B201DE-3222-4B9E-93E5-A2BE728906FA}"/>
                  </a:ext>
                </a:extLst>
              </p:cNvPr>
              <p:cNvSpPr>
                <a:spLocks noChangeArrowheads="1"/>
              </p:cNvSpPr>
              <p:nvPr/>
            </p:nvSpPr>
            <p:spPr bwMode="auto">
              <a:xfrm>
                <a:off x="4927" y="2149"/>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Line 662">
                <a:extLst>
                  <a:ext uri="{FF2B5EF4-FFF2-40B4-BE49-F238E27FC236}">
                    <a16:creationId xmlns:a16="http://schemas.microsoft.com/office/drawing/2014/main" id="{109F072E-4D8B-4580-8A82-8E88D767032C}"/>
                  </a:ext>
                </a:extLst>
              </p:cNvPr>
              <p:cNvSpPr>
                <a:spLocks noChangeShapeType="1"/>
              </p:cNvSpPr>
              <p:nvPr/>
            </p:nvSpPr>
            <p:spPr bwMode="auto">
              <a:xfrm>
                <a:off x="4505" y="2263"/>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Rectangle 663">
                <a:extLst>
                  <a:ext uri="{FF2B5EF4-FFF2-40B4-BE49-F238E27FC236}">
                    <a16:creationId xmlns:a16="http://schemas.microsoft.com/office/drawing/2014/main" id="{B1E2047A-CD4E-41F7-9B44-CEF6689CD89B}"/>
                  </a:ext>
                </a:extLst>
              </p:cNvPr>
              <p:cNvSpPr>
                <a:spLocks noChangeArrowheads="1"/>
              </p:cNvSpPr>
              <p:nvPr/>
            </p:nvSpPr>
            <p:spPr bwMode="auto">
              <a:xfrm>
                <a:off x="4505" y="2263"/>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Line 664">
                <a:extLst>
                  <a:ext uri="{FF2B5EF4-FFF2-40B4-BE49-F238E27FC236}">
                    <a16:creationId xmlns:a16="http://schemas.microsoft.com/office/drawing/2014/main" id="{4C2B8DA5-962E-44E1-A9DC-2BC244987646}"/>
                  </a:ext>
                </a:extLst>
              </p:cNvPr>
              <p:cNvSpPr>
                <a:spLocks noChangeShapeType="1"/>
              </p:cNvSpPr>
              <p:nvPr/>
            </p:nvSpPr>
            <p:spPr bwMode="auto">
              <a:xfrm>
                <a:off x="4927" y="2263"/>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Rectangle 665">
                <a:extLst>
                  <a:ext uri="{FF2B5EF4-FFF2-40B4-BE49-F238E27FC236}">
                    <a16:creationId xmlns:a16="http://schemas.microsoft.com/office/drawing/2014/main" id="{D89DE4EB-C67C-49FC-BDA1-8B44E0E27789}"/>
                  </a:ext>
                </a:extLst>
              </p:cNvPr>
              <p:cNvSpPr>
                <a:spLocks noChangeArrowheads="1"/>
              </p:cNvSpPr>
              <p:nvPr/>
            </p:nvSpPr>
            <p:spPr bwMode="auto">
              <a:xfrm>
                <a:off x="4927" y="2263"/>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Line 666">
                <a:extLst>
                  <a:ext uri="{FF2B5EF4-FFF2-40B4-BE49-F238E27FC236}">
                    <a16:creationId xmlns:a16="http://schemas.microsoft.com/office/drawing/2014/main" id="{7DC97A23-043C-4219-AB10-E94BDA9AF2E1}"/>
                  </a:ext>
                </a:extLst>
              </p:cNvPr>
              <p:cNvSpPr>
                <a:spLocks noChangeShapeType="1"/>
              </p:cNvSpPr>
              <p:nvPr/>
            </p:nvSpPr>
            <p:spPr bwMode="auto">
              <a:xfrm>
                <a:off x="4505" y="2377"/>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Rectangle 667">
                <a:extLst>
                  <a:ext uri="{FF2B5EF4-FFF2-40B4-BE49-F238E27FC236}">
                    <a16:creationId xmlns:a16="http://schemas.microsoft.com/office/drawing/2014/main" id="{D2C9F80A-8B3A-4630-8AB6-FAA3FAD2B28A}"/>
                  </a:ext>
                </a:extLst>
              </p:cNvPr>
              <p:cNvSpPr>
                <a:spLocks noChangeArrowheads="1"/>
              </p:cNvSpPr>
              <p:nvPr/>
            </p:nvSpPr>
            <p:spPr bwMode="auto">
              <a:xfrm>
                <a:off x="4505" y="2377"/>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Line 668">
                <a:extLst>
                  <a:ext uri="{FF2B5EF4-FFF2-40B4-BE49-F238E27FC236}">
                    <a16:creationId xmlns:a16="http://schemas.microsoft.com/office/drawing/2014/main" id="{FA7BBBF6-BD4C-496B-9E44-74B12C64F6AB}"/>
                  </a:ext>
                </a:extLst>
              </p:cNvPr>
              <p:cNvSpPr>
                <a:spLocks noChangeShapeType="1"/>
              </p:cNvSpPr>
              <p:nvPr/>
            </p:nvSpPr>
            <p:spPr bwMode="auto">
              <a:xfrm>
                <a:off x="4927" y="2377"/>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Rectangle 669">
                <a:extLst>
                  <a:ext uri="{FF2B5EF4-FFF2-40B4-BE49-F238E27FC236}">
                    <a16:creationId xmlns:a16="http://schemas.microsoft.com/office/drawing/2014/main" id="{9E70ED6E-43B7-4E42-A14D-F8A8F7BBBEF2}"/>
                  </a:ext>
                </a:extLst>
              </p:cNvPr>
              <p:cNvSpPr>
                <a:spLocks noChangeArrowheads="1"/>
              </p:cNvSpPr>
              <p:nvPr/>
            </p:nvSpPr>
            <p:spPr bwMode="auto">
              <a:xfrm>
                <a:off x="4927" y="2377"/>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Line 670">
                <a:extLst>
                  <a:ext uri="{FF2B5EF4-FFF2-40B4-BE49-F238E27FC236}">
                    <a16:creationId xmlns:a16="http://schemas.microsoft.com/office/drawing/2014/main" id="{5B5A65AB-F264-4F06-9D7E-EAFFE9EF3BFB}"/>
                  </a:ext>
                </a:extLst>
              </p:cNvPr>
              <p:cNvSpPr>
                <a:spLocks noChangeShapeType="1"/>
              </p:cNvSpPr>
              <p:nvPr/>
            </p:nvSpPr>
            <p:spPr bwMode="auto">
              <a:xfrm>
                <a:off x="4505" y="2491"/>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Rectangle 671">
                <a:extLst>
                  <a:ext uri="{FF2B5EF4-FFF2-40B4-BE49-F238E27FC236}">
                    <a16:creationId xmlns:a16="http://schemas.microsoft.com/office/drawing/2014/main" id="{56D1D869-B10B-4A46-B4AE-FCF908017D37}"/>
                  </a:ext>
                </a:extLst>
              </p:cNvPr>
              <p:cNvSpPr>
                <a:spLocks noChangeArrowheads="1"/>
              </p:cNvSpPr>
              <p:nvPr/>
            </p:nvSpPr>
            <p:spPr bwMode="auto">
              <a:xfrm>
                <a:off x="4505" y="2491"/>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Line 672">
                <a:extLst>
                  <a:ext uri="{FF2B5EF4-FFF2-40B4-BE49-F238E27FC236}">
                    <a16:creationId xmlns:a16="http://schemas.microsoft.com/office/drawing/2014/main" id="{C4CFF2E7-BB6D-422B-8BED-7293486B5690}"/>
                  </a:ext>
                </a:extLst>
              </p:cNvPr>
              <p:cNvSpPr>
                <a:spLocks noChangeShapeType="1"/>
              </p:cNvSpPr>
              <p:nvPr/>
            </p:nvSpPr>
            <p:spPr bwMode="auto">
              <a:xfrm>
                <a:off x="4927" y="2491"/>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Rectangle 673">
                <a:extLst>
                  <a:ext uri="{FF2B5EF4-FFF2-40B4-BE49-F238E27FC236}">
                    <a16:creationId xmlns:a16="http://schemas.microsoft.com/office/drawing/2014/main" id="{E6156683-9645-438D-AB75-DA468B665135}"/>
                  </a:ext>
                </a:extLst>
              </p:cNvPr>
              <p:cNvSpPr>
                <a:spLocks noChangeArrowheads="1"/>
              </p:cNvSpPr>
              <p:nvPr/>
            </p:nvSpPr>
            <p:spPr bwMode="auto">
              <a:xfrm>
                <a:off x="4927" y="2491"/>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Line 674">
                <a:extLst>
                  <a:ext uri="{FF2B5EF4-FFF2-40B4-BE49-F238E27FC236}">
                    <a16:creationId xmlns:a16="http://schemas.microsoft.com/office/drawing/2014/main" id="{B8821C85-4B98-4A7C-896A-6FE57EB75B76}"/>
                  </a:ext>
                </a:extLst>
              </p:cNvPr>
              <p:cNvSpPr>
                <a:spLocks noChangeShapeType="1"/>
              </p:cNvSpPr>
              <p:nvPr/>
            </p:nvSpPr>
            <p:spPr bwMode="auto">
              <a:xfrm>
                <a:off x="4505" y="2605"/>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Rectangle 675">
                <a:extLst>
                  <a:ext uri="{FF2B5EF4-FFF2-40B4-BE49-F238E27FC236}">
                    <a16:creationId xmlns:a16="http://schemas.microsoft.com/office/drawing/2014/main" id="{8E45946D-26A4-4670-88C5-8B744F1E32D8}"/>
                  </a:ext>
                </a:extLst>
              </p:cNvPr>
              <p:cNvSpPr>
                <a:spLocks noChangeArrowheads="1"/>
              </p:cNvSpPr>
              <p:nvPr/>
            </p:nvSpPr>
            <p:spPr bwMode="auto">
              <a:xfrm>
                <a:off x="4505" y="2605"/>
                <a:ext cx="41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Line 676">
                <a:extLst>
                  <a:ext uri="{FF2B5EF4-FFF2-40B4-BE49-F238E27FC236}">
                    <a16:creationId xmlns:a16="http://schemas.microsoft.com/office/drawing/2014/main" id="{C7387A8A-BCCA-47D2-96E9-D90ED9F79B04}"/>
                  </a:ext>
                </a:extLst>
              </p:cNvPr>
              <p:cNvSpPr>
                <a:spLocks noChangeShapeType="1"/>
              </p:cNvSpPr>
              <p:nvPr/>
            </p:nvSpPr>
            <p:spPr bwMode="auto">
              <a:xfrm>
                <a:off x="4927" y="2605"/>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Rectangle 677">
                <a:extLst>
                  <a:ext uri="{FF2B5EF4-FFF2-40B4-BE49-F238E27FC236}">
                    <a16:creationId xmlns:a16="http://schemas.microsoft.com/office/drawing/2014/main" id="{F8F91451-3DF8-4194-9FF4-B4FFD664B760}"/>
                  </a:ext>
                </a:extLst>
              </p:cNvPr>
              <p:cNvSpPr>
                <a:spLocks noChangeArrowheads="1"/>
              </p:cNvSpPr>
              <p:nvPr/>
            </p:nvSpPr>
            <p:spPr bwMode="auto">
              <a:xfrm>
                <a:off x="4927" y="2605"/>
                <a:ext cx="83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Line 678">
                <a:extLst>
                  <a:ext uri="{FF2B5EF4-FFF2-40B4-BE49-F238E27FC236}">
                    <a16:creationId xmlns:a16="http://schemas.microsoft.com/office/drawing/2014/main" id="{E5357034-B88E-494B-A203-B895C238ABC9}"/>
                  </a:ext>
                </a:extLst>
              </p:cNvPr>
              <p:cNvSpPr>
                <a:spLocks noChangeShapeType="1"/>
              </p:cNvSpPr>
              <p:nvPr/>
            </p:nvSpPr>
            <p:spPr bwMode="auto">
              <a:xfrm>
                <a:off x="4505" y="2719"/>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Rectangle 679">
                <a:extLst>
                  <a:ext uri="{FF2B5EF4-FFF2-40B4-BE49-F238E27FC236}">
                    <a16:creationId xmlns:a16="http://schemas.microsoft.com/office/drawing/2014/main" id="{1464A8F5-6AD1-4EF1-B39A-68A9ACFE55C4}"/>
                  </a:ext>
                </a:extLst>
              </p:cNvPr>
              <p:cNvSpPr>
                <a:spLocks noChangeArrowheads="1"/>
              </p:cNvSpPr>
              <p:nvPr/>
            </p:nvSpPr>
            <p:spPr bwMode="auto">
              <a:xfrm>
                <a:off x="4505" y="2719"/>
                <a:ext cx="41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Line 680">
                <a:extLst>
                  <a:ext uri="{FF2B5EF4-FFF2-40B4-BE49-F238E27FC236}">
                    <a16:creationId xmlns:a16="http://schemas.microsoft.com/office/drawing/2014/main" id="{9E3758AE-42A2-4646-881E-23862DBF3969}"/>
                  </a:ext>
                </a:extLst>
              </p:cNvPr>
              <p:cNvSpPr>
                <a:spLocks noChangeShapeType="1"/>
              </p:cNvSpPr>
              <p:nvPr/>
            </p:nvSpPr>
            <p:spPr bwMode="auto">
              <a:xfrm>
                <a:off x="4927" y="2719"/>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Rectangle 681">
                <a:extLst>
                  <a:ext uri="{FF2B5EF4-FFF2-40B4-BE49-F238E27FC236}">
                    <a16:creationId xmlns:a16="http://schemas.microsoft.com/office/drawing/2014/main" id="{05A968EB-7D77-4551-B885-6D5C0F6659B8}"/>
                  </a:ext>
                </a:extLst>
              </p:cNvPr>
              <p:cNvSpPr>
                <a:spLocks noChangeArrowheads="1"/>
              </p:cNvSpPr>
              <p:nvPr/>
            </p:nvSpPr>
            <p:spPr bwMode="auto">
              <a:xfrm>
                <a:off x="4927" y="2719"/>
                <a:ext cx="83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Line 682">
                <a:extLst>
                  <a:ext uri="{FF2B5EF4-FFF2-40B4-BE49-F238E27FC236}">
                    <a16:creationId xmlns:a16="http://schemas.microsoft.com/office/drawing/2014/main" id="{327EADED-DDED-46D6-9D49-7D54741A4C66}"/>
                  </a:ext>
                </a:extLst>
              </p:cNvPr>
              <p:cNvSpPr>
                <a:spLocks noChangeShapeType="1"/>
              </p:cNvSpPr>
              <p:nvPr/>
            </p:nvSpPr>
            <p:spPr bwMode="auto">
              <a:xfrm>
                <a:off x="4505" y="2833"/>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Rectangle 683">
                <a:extLst>
                  <a:ext uri="{FF2B5EF4-FFF2-40B4-BE49-F238E27FC236}">
                    <a16:creationId xmlns:a16="http://schemas.microsoft.com/office/drawing/2014/main" id="{F981727D-BD8E-46FC-A4D5-608A9AF0A99A}"/>
                  </a:ext>
                </a:extLst>
              </p:cNvPr>
              <p:cNvSpPr>
                <a:spLocks noChangeArrowheads="1"/>
              </p:cNvSpPr>
              <p:nvPr/>
            </p:nvSpPr>
            <p:spPr bwMode="auto">
              <a:xfrm>
                <a:off x="4505" y="2833"/>
                <a:ext cx="41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Line 684">
                <a:extLst>
                  <a:ext uri="{FF2B5EF4-FFF2-40B4-BE49-F238E27FC236}">
                    <a16:creationId xmlns:a16="http://schemas.microsoft.com/office/drawing/2014/main" id="{6FA6D021-482F-4B1F-9BBE-EF833069E045}"/>
                  </a:ext>
                </a:extLst>
              </p:cNvPr>
              <p:cNvSpPr>
                <a:spLocks noChangeShapeType="1"/>
              </p:cNvSpPr>
              <p:nvPr/>
            </p:nvSpPr>
            <p:spPr bwMode="auto">
              <a:xfrm>
                <a:off x="4927" y="2833"/>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Rectangle 685">
                <a:extLst>
                  <a:ext uri="{FF2B5EF4-FFF2-40B4-BE49-F238E27FC236}">
                    <a16:creationId xmlns:a16="http://schemas.microsoft.com/office/drawing/2014/main" id="{DA14FA49-D11C-41E2-8897-F43E69D0ED09}"/>
                  </a:ext>
                </a:extLst>
              </p:cNvPr>
              <p:cNvSpPr>
                <a:spLocks noChangeArrowheads="1"/>
              </p:cNvSpPr>
              <p:nvPr/>
            </p:nvSpPr>
            <p:spPr bwMode="auto">
              <a:xfrm>
                <a:off x="4927" y="2833"/>
                <a:ext cx="83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Line 686">
                <a:extLst>
                  <a:ext uri="{FF2B5EF4-FFF2-40B4-BE49-F238E27FC236}">
                    <a16:creationId xmlns:a16="http://schemas.microsoft.com/office/drawing/2014/main" id="{72A14827-817F-4B22-9C36-008D2C1E4BE2}"/>
                  </a:ext>
                </a:extLst>
              </p:cNvPr>
              <p:cNvSpPr>
                <a:spLocks noChangeShapeType="1"/>
              </p:cNvSpPr>
              <p:nvPr/>
            </p:nvSpPr>
            <p:spPr bwMode="auto">
              <a:xfrm>
                <a:off x="4505" y="2948"/>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 name="Rectangle 687">
                <a:extLst>
                  <a:ext uri="{FF2B5EF4-FFF2-40B4-BE49-F238E27FC236}">
                    <a16:creationId xmlns:a16="http://schemas.microsoft.com/office/drawing/2014/main" id="{3E48D79A-82C4-4E61-89C3-34FBD59129E5}"/>
                  </a:ext>
                </a:extLst>
              </p:cNvPr>
              <p:cNvSpPr>
                <a:spLocks noChangeArrowheads="1"/>
              </p:cNvSpPr>
              <p:nvPr/>
            </p:nvSpPr>
            <p:spPr bwMode="auto">
              <a:xfrm>
                <a:off x="4505" y="2948"/>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Line 688">
                <a:extLst>
                  <a:ext uri="{FF2B5EF4-FFF2-40B4-BE49-F238E27FC236}">
                    <a16:creationId xmlns:a16="http://schemas.microsoft.com/office/drawing/2014/main" id="{2806B880-AB76-412C-99E3-1CAD24E1C87D}"/>
                  </a:ext>
                </a:extLst>
              </p:cNvPr>
              <p:cNvSpPr>
                <a:spLocks noChangeShapeType="1"/>
              </p:cNvSpPr>
              <p:nvPr/>
            </p:nvSpPr>
            <p:spPr bwMode="auto">
              <a:xfrm>
                <a:off x="4927" y="2948"/>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Rectangle 689">
                <a:extLst>
                  <a:ext uri="{FF2B5EF4-FFF2-40B4-BE49-F238E27FC236}">
                    <a16:creationId xmlns:a16="http://schemas.microsoft.com/office/drawing/2014/main" id="{69BDC979-77E1-43F7-ACE3-4F2868AB6777}"/>
                  </a:ext>
                </a:extLst>
              </p:cNvPr>
              <p:cNvSpPr>
                <a:spLocks noChangeArrowheads="1"/>
              </p:cNvSpPr>
              <p:nvPr/>
            </p:nvSpPr>
            <p:spPr bwMode="auto">
              <a:xfrm>
                <a:off x="4927" y="2948"/>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Line 690">
                <a:extLst>
                  <a:ext uri="{FF2B5EF4-FFF2-40B4-BE49-F238E27FC236}">
                    <a16:creationId xmlns:a16="http://schemas.microsoft.com/office/drawing/2014/main" id="{214A12FD-C9D6-4FCC-BF56-57EE9C046FED}"/>
                  </a:ext>
                </a:extLst>
              </p:cNvPr>
              <p:cNvSpPr>
                <a:spLocks noChangeShapeType="1"/>
              </p:cNvSpPr>
              <p:nvPr/>
            </p:nvSpPr>
            <p:spPr bwMode="auto">
              <a:xfrm>
                <a:off x="4505" y="3062"/>
                <a:ext cx="41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Rectangle 691">
                <a:extLst>
                  <a:ext uri="{FF2B5EF4-FFF2-40B4-BE49-F238E27FC236}">
                    <a16:creationId xmlns:a16="http://schemas.microsoft.com/office/drawing/2014/main" id="{172008D6-D51C-4A3E-AEFC-7852B5FF50C3}"/>
                  </a:ext>
                </a:extLst>
              </p:cNvPr>
              <p:cNvSpPr>
                <a:spLocks noChangeArrowheads="1"/>
              </p:cNvSpPr>
              <p:nvPr/>
            </p:nvSpPr>
            <p:spPr bwMode="auto">
              <a:xfrm>
                <a:off x="4505" y="3062"/>
                <a:ext cx="417"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Line 692">
                <a:extLst>
                  <a:ext uri="{FF2B5EF4-FFF2-40B4-BE49-F238E27FC236}">
                    <a16:creationId xmlns:a16="http://schemas.microsoft.com/office/drawing/2014/main" id="{A1F3113E-579C-43C4-8D94-F2E536572977}"/>
                  </a:ext>
                </a:extLst>
              </p:cNvPr>
              <p:cNvSpPr>
                <a:spLocks noChangeShapeType="1"/>
              </p:cNvSpPr>
              <p:nvPr/>
            </p:nvSpPr>
            <p:spPr bwMode="auto">
              <a:xfrm>
                <a:off x="4927" y="3062"/>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Rectangle 693">
                <a:extLst>
                  <a:ext uri="{FF2B5EF4-FFF2-40B4-BE49-F238E27FC236}">
                    <a16:creationId xmlns:a16="http://schemas.microsoft.com/office/drawing/2014/main" id="{71FA93F1-5EC6-4373-BD2C-FC69768787A6}"/>
                  </a:ext>
                </a:extLst>
              </p:cNvPr>
              <p:cNvSpPr>
                <a:spLocks noChangeArrowheads="1"/>
              </p:cNvSpPr>
              <p:nvPr/>
            </p:nvSpPr>
            <p:spPr bwMode="auto">
              <a:xfrm>
                <a:off x="4927" y="3062"/>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Line 694">
                <a:extLst>
                  <a:ext uri="{FF2B5EF4-FFF2-40B4-BE49-F238E27FC236}">
                    <a16:creationId xmlns:a16="http://schemas.microsoft.com/office/drawing/2014/main" id="{4BE12676-D556-49D2-9869-FF016202C6A1}"/>
                  </a:ext>
                </a:extLst>
              </p:cNvPr>
              <p:cNvSpPr>
                <a:spLocks noChangeShapeType="1"/>
              </p:cNvSpPr>
              <p:nvPr/>
            </p:nvSpPr>
            <p:spPr bwMode="auto">
              <a:xfrm>
                <a:off x="4505" y="324"/>
                <a:ext cx="0" cy="2852"/>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Rectangle 695">
                <a:extLst>
                  <a:ext uri="{FF2B5EF4-FFF2-40B4-BE49-F238E27FC236}">
                    <a16:creationId xmlns:a16="http://schemas.microsoft.com/office/drawing/2014/main" id="{1258E22C-4688-4F86-AEB6-CAB84F79511A}"/>
                  </a:ext>
                </a:extLst>
              </p:cNvPr>
              <p:cNvSpPr>
                <a:spLocks noChangeArrowheads="1"/>
              </p:cNvSpPr>
              <p:nvPr/>
            </p:nvSpPr>
            <p:spPr bwMode="auto">
              <a:xfrm>
                <a:off x="4505" y="324"/>
                <a:ext cx="5" cy="285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Line 696">
                <a:extLst>
                  <a:ext uri="{FF2B5EF4-FFF2-40B4-BE49-F238E27FC236}">
                    <a16:creationId xmlns:a16="http://schemas.microsoft.com/office/drawing/2014/main" id="{BFEB1ED0-B0CC-4A78-9597-9711B58A4AC7}"/>
                  </a:ext>
                </a:extLst>
              </p:cNvPr>
              <p:cNvSpPr>
                <a:spLocks noChangeShapeType="1"/>
              </p:cNvSpPr>
              <p:nvPr/>
            </p:nvSpPr>
            <p:spPr bwMode="auto">
              <a:xfrm>
                <a:off x="4922" y="324"/>
                <a:ext cx="0" cy="28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 name="Rectangle 697">
                <a:extLst>
                  <a:ext uri="{FF2B5EF4-FFF2-40B4-BE49-F238E27FC236}">
                    <a16:creationId xmlns:a16="http://schemas.microsoft.com/office/drawing/2014/main" id="{2EF45E7F-2097-45F2-ABB4-D761C7DF72F3}"/>
                  </a:ext>
                </a:extLst>
              </p:cNvPr>
              <p:cNvSpPr>
                <a:spLocks noChangeArrowheads="1"/>
              </p:cNvSpPr>
              <p:nvPr/>
            </p:nvSpPr>
            <p:spPr bwMode="auto">
              <a:xfrm>
                <a:off x="4922" y="324"/>
                <a:ext cx="5" cy="28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Line 698">
                <a:extLst>
                  <a:ext uri="{FF2B5EF4-FFF2-40B4-BE49-F238E27FC236}">
                    <a16:creationId xmlns:a16="http://schemas.microsoft.com/office/drawing/2014/main" id="{FC91BAA3-1DF7-4BC0-A14A-D469B377B90C}"/>
                  </a:ext>
                </a:extLst>
              </p:cNvPr>
              <p:cNvSpPr>
                <a:spLocks noChangeShapeType="1"/>
              </p:cNvSpPr>
              <p:nvPr/>
            </p:nvSpPr>
            <p:spPr bwMode="auto">
              <a:xfrm>
                <a:off x="5338" y="329"/>
                <a:ext cx="0" cy="28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Rectangle 699">
                <a:extLst>
                  <a:ext uri="{FF2B5EF4-FFF2-40B4-BE49-F238E27FC236}">
                    <a16:creationId xmlns:a16="http://schemas.microsoft.com/office/drawing/2014/main" id="{94774566-CF51-463F-BED1-5EF3134E2B7E}"/>
                  </a:ext>
                </a:extLst>
              </p:cNvPr>
              <p:cNvSpPr>
                <a:spLocks noChangeArrowheads="1"/>
              </p:cNvSpPr>
              <p:nvPr/>
            </p:nvSpPr>
            <p:spPr bwMode="auto">
              <a:xfrm>
                <a:off x="5338" y="329"/>
                <a:ext cx="5" cy="28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Line 700">
                <a:extLst>
                  <a:ext uri="{FF2B5EF4-FFF2-40B4-BE49-F238E27FC236}">
                    <a16:creationId xmlns:a16="http://schemas.microsoft.com/office/drawing/2014/main" id="{A49CFD8C-E912-4E75-ACAC-54F801999B4D}"/>
                  </a:ext>
                </a:extLst>
              </p:cNvPr>
              <p:cNvSpPr>
                <a:spLocks noChangeShapeType="1"/>
              </p:cNvSpPr>
              <p:nvPr/>
            </p:nvSpPr>
            <p:spPr bwMode="auto">
              <a:xfrm>
                <a:off x="4927" y="3176"/>
                <a:ext cx="8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Rectangle 701">
                <a:extLst>
                  <a:ext uri="{FF2B5EF4-FFF2-40B4-BE49-F238E27FC236}">
                    <a16:creationId xmlns:a16="http://schemas.microsoft.com/office/drawing/2014/main" id="{20AA2C78-FC55-4E02-99BB-E1DBEBDF358C}"/>
                  </a:ext>
                </a:extLst>
              </p:cNvPr>
              <p:cNvSpPr>
                <a:spLocks noChangeArrowheads="1"/>
              </p:cNvSpPr>
              <p:nvPr/>
            </p:nvSpPr>
            <p:spPr bwMode="auto">
              <a:xfrm>
                <a:off x="4927" y="3176"/>
                <a:ext cx="8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Line 702">
                <a:extLst>
                  <a:ext uri="{FF2B5EF4-FFF2-40B4-BE49-F238E27FC236}">
                    <a16:creationId xmlns:a16="http://schemas.microsoft.com/office/drawing/2014/main" id="{C62F3474-DC24-4CB2-BBC4-C8CCF1D48BF7}"/>
                  </a:ext>
                </a:extLst>
              </p:cNvPr>
              <p:cNvSpPr>
                <a:spLocks noChangeShapeType="1"/>
              </p:cNvSpPr>
              <p:nvPr/>
            </p:nvSpPr>
            <p:spPr bwMode="auto">
              <a:xfrm>
                <a:off x="5755" y="329"/>
                <a:ext cx="0" cy="28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Rectangle 703">
                <a:extLst>
                  <a:ext uri="{FF2B5EF4-FFF2-40B4-BE49-F238E27FC236}">
                    <a16:creationId xmlns:a16="http://schemas.microsoft.com/office/drawing/2014/main" id="{A3D30D0B-4183-4C4B-9A58-4545A7CCEA1C}"/>
                  </a:ext>
                </a:extLst>
              </p:cNvPr>
              <p:cNvSpPr>
                <a:spLocks noChangeArrowheads="1"/>
              </p:cNvSpPr>
              <p:nvPr/>
            </p:nvSpPr>
            <p:spPr bwMode="auto">
              <a:xfrm>
                <a:off x="5755" y="329"/>
                <a:ext cx="5" cy="28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Line 704">
                <a:extLst>
                  <a:ext uri="{FF2B5EF4-FFF2-40B4-BE49-F238E27FC236}">
                    <a16:creationId xmlns:a16="http://schemas.microsoft.com/office/drawing/2014/main" id="{E95F5956-19CB-455F-B54B-F88AFA93A272}"/>
                  </a:ext>
                </a:extLst>
              </p:cNvPr>
              <p:cNvSpPr>
                <a:spLocks noChangeShapeType="1"/>
              </p:cNvSpPr>
              <p:nvPr/>
            </p:nvSpPr>
            <p:spPr bwMode="auto">
              <a:xfrm>
                <a:off x="4505" y="34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Rectangle 705">
                <a:extLst>
                  <a:ext uri="{FF2B5EF4-FFF2-40B4-BE49-F238E27FC236}">
                    <a16:creationId xmlns:a16="http://schemas.microsoft.com/office/drawing/2014/main" id="{49E25B43-3DD6-4E2A-BAE0-FCA4B9AFF427}"/>
                  </a:ext>
                </a:extLst>
              </p:cNvPr>
              <p:cNvSpPr>
                <a:spLocks noChangeArrowheads="1"/>
              </p:cNvSpPr>
              <p:nvPr/>
            </p:nvSpPr>
            <p:spPr bwMode="auto">
              <a:xfrm>
                <a:off x="4505" y="340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Line 706">
                <a:extLst>
                  <a:ext uri="{FF2B5EF4-FFF2-40B4-BE49-F238E27FC236}">
                    <a16:creationId xmlns:a16="http://schemas.microsoft.com/office/drawing/2014/main" id="{6EF06130-47BD-4251-B334-20A9B28C4F5C}"/>
                  </a:ext>
                </a:extLst>
              </p:cNvPr>
              <p:cNvSpPr>
                <a:spLocks noChangeShapeType="1"/>
              </p:cNvSpPr>
              <p:nvPr/>
            </p:nvSpPr>
            <p:spPr bwMode="auto">
              <a:xfrm>
                <a:off x="4922" y="34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Rectangle 707">
                <a:extLst>
                  <a:ext uri="{FF2B5EF4-FFF2-40B4-BE49-F238E27FC236}">
                    <a16:creationId xmlns:a16="http://schemas.microsoft.com/office/drawing/2014/main" id="{BC8DDFCB-9098-44A7-8CDC-2130058B7B2F}"/>
                  </a:ext>
                </a:extLst>
              </p:cNvPr>
              <p:cNvSpPr>
                <a:spLocks noChangeArrowheads="1"/>
              </p:cNvSpPr>
              <p:nvPr/>
            </p:nvSpPr>
            <p:spPr bwMode="auto">
              <a:xfrm>
                <a:off x="4922" y="340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Line 708">
                <a:extLst>
                  <a:ext uri="{FF2B5EF4-FFF2-40B4-BE49-F238E27FC236}">
                    <a16:creationId xmlns:a16="http://schemas.microsoft.com/office/drawing/2014/main" id="{34600E9F-70E3-42C0-90E3-4F8BB4B60C0E}"/>
                  </a:ext>
                </a:extLst>
              </p:cNvPr>
              <p:cNvSpPr>
                <a:spLocks noChangeShapeType="1"/>
              </p:cNvSpPr>
              <p:nvPr/>
            </p:nvSpPr>
            <p:spPr bwMode="auto">
              <a:xfrm>
                <a:off x="5338" y="34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Rectangle 709">
                <a:extLst>
                  <a:ext uri="{FF2B5EF4-FFF2-40B4-BE49-F238E27FC236}">
                    <a16:creationId xmlns:a16="http://schemas.microsoft.com/office/drawing/2014/main" id="{822319B1-4FAE-450D-8AD6-2C85CB87B792}"/>
                  </a:ext>
                </a:extLst>
              </p:cNvPr>
              <p:cNvSpPr>
                <a:spLocks noChangeArrowheads="1"/>
              </p:cNvSpPr>
              <p:nvPr/>
            </p:nvSpPr>
            <p:spPr bwMode="auto">
              <a:xfrm>
                <a:off x="5338" y="340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Line 710">
                <a:extLst>
                  <a:ext uri="{FF2B5EF4-FFF2-40B4-BE49-F238E27FC236}">
                    <a16:creationId xmlns:a16="http://schemas.microsoft.com/office/drawing/2014/main" id="{90B2ACCF-3DDD-45A5-ADEA-FE5FD6838F14}"/>
                  </a:ext>
                </a:extLst>
              </p:cNvPr>
              <p:cNvSpPr>
                <a:spLocks noChangeShapeType="1"/>
              </p:cNvSpPr>
              <p:nvPr/>
            </p:nvSpPr>
            <p:spPr bwMode="auto">
              <a:xfrm>
                <a:off x="5755" y="34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Rectangle 711">
                <a:extLst>
                  <a:ext uri="{FF2B5EF4-FFF2-40B4-BE49-F238E27FC236}">
                    <a16:creationId xmlns:a16="http://schemas.microsoft.com/office/drawing/2014/main" id="{970866A8-9034-4664-B6E5-DCEE44886D9D}"/>
                  </a:ext>
                </a:extLst>
              </p:cNvPr>
              <p:cNvSpPr>
                <a:spLocks noChangeArrowheads="1"/>
              </p:cNvSpPr>
              <p:nvPr/>
            </p:nvSpPr>
            <p:spPr bwMode="auto">
              <a:xfrm>
                <a:off x="5755" y="340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Line 712">
                <a:extLst>
                  <a:ext uri="{FF2B5EF4-FFF2-40B4-BE49-F238E27FC236}">
                    <a16:creationId xmlns:a16="http://schemas.microsoft.com/office/drawing/2014/main" id="{21EB7DF6-3C0C-4870-81B1-765881DA05D8}"/>
                  </a:ext>
                </a:extLst>
              </p:cNvPr>
              <p:cNvSpPr>
                <a:spLocks noChangeShapeType="1"/>
              </p:cNvSpPr>
              <p:nvPr/>
            </p:nvSpPr>
            <p:spPr bwMode="auto">
              <a:xfrm>
                <a:off x="5760" y="3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Rectangle 713">
                <a:extLst>
                  <a:ext uri="{FF2B5EF4-FFF2-40B4-BE49-F238E27FC236}">
                    <a16:creationId xmlns:a16="http://schemas.microsoft.com/office/drawing/2014/main" id="{90065DE6-4DD0-445C-B553-2A7AA4A6A8DA}"/>
                  </a:ext>
                </a:extLst>
              </p:cNvPr>
              <p:cNvSpPr>
                <a:spLocks noChangeArrowheads="1"/>
              </p:cNvSpPr>
              <p:nvPr/>
            </p:nvSpPr>
            <p:spPr bwMode="auto">
              <a:xfrm>
                <a:off x="5760" y="32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Line 714">
                <a:extLst>
                  <a:ext uri="{FF2B5EF4-FFF2-40B4-BE49-F238E27FC236}">
                    <a16:creationId xmlns:a16="http://schemas.microsoft.com/office/drawing/2014/main" id="{0FC09BE9-A4BC-4700-AD05-FBC553134FDB}"/>
                  </a:ext>
                </a:extLst>
              </p:cNvPr>
              <p:cNvSpPr>
                <a:spLocks noChangeShapeType="1"/>
              </p:cNvSpPr>
              <p:nvPr/>
            </p:nvSpPr>
            <p:spPr bwMode="auto">
              <a:xfrm>
                <a:off x="5760" y="66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Rectangle 715">
                <a:extLst>
                  <a:ext uri="{FF2B5EF4-FFF2-40B4-BE49-F238E27FC236}">
                    <a16:creationId xmlns:a16="http://schemas.microsoft.com/office/drawing/2014/main" id="{3D823EB6-415B-4388-BB2F-6AE5E7CA2EF3}"/>
                  </a:ext>
                </a:extLst>
              </p:cNvPr>
              <p:cNvSpPr>
                <a:spLocks noChangeArrowheads="1"/>
              </p:cNvSpPr>
              <p:nvPr/>
            </p:nvSpPr>
            <p:spPr bwMode="auto">
              <a:xfrm>
                <a:off x="5760" y="66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Line 716">
                <a:extLst>
                  <a:ext uri="{FF2B5EF4-FFF2-40B4-BE49-F238E27FC236}">
                    <a16:creationId xmlns:a16="http://schemas.microsoft.com/office/drawing/2014/main" id="{E682EFD1-37B8-4D77-8AAA-F2641531F9F7}"/>
                  </a:ext>
                </a:extLst>
              </p:cNvPr>
              <p:cNvSpPr>
                <a:spLocks noChangeShapeType="1"/>
              </p:cNvSpPr>
              <p:nvPr/>
            </p:nvSpPr>
            <p:spPr bwMode="auto">
              <a:xfrm>
                <a:off x="5760" y="7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 name="Rectangle 717">
                <a:extLst>
                  <a:ext uri="{FF2B5EF4-FFF2-40B4-BE49-F238E27FC236}">
                    <a16:creationId xmlns:a16="http://schemas.microsoft.com/office/drawing/2014/main" id="{2918C596-85BF-458D-B121-676014D72322}"/>
                  </a:ext>
                </a:extLst>
              </p:cNvPr>
              <p:cNvSpPr>
                <a:spLocks noChangeArrowheads="1"/>
              </p:cNvSpPr>
              <p:nvPr/>
            </p:nvSpPr>
            <p:spPr bwMode="auto">
              <a:xfrm>
                <a:off x="5760" y="78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Line 718">
                <a:extLst>
                  <a:ext uri="{FF2B5EF4-FFF2-40B4-BE49-F238E27FC236}">
                    <a16:creationId xmlns:a16="http://schemas.microsoft.com/office/drawing/2014/main" id="{D744E989-25B3-47C0-8257-A6706DDD5227}"/>
                  </a:ext>
                </a:extLst>
              </p:cNvPr>
              <p:cNvSpPr>
                <a:spLocks noChangeShapeType="1"/>
              </p:cNvSpPr>
              <p:nvPr/>
            </p:nvSpPr>
            <p:spPr bwMode="auto">
              <a:xfrm>
                <a:off x="5760" y="89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Rectangle 719">
                <a:extLst>
                  <a:ext uri="{FF2B5EF4-FFF2-40B4-BE49-F238E27FC236}">
                    <a16:creationId xmlns:a16="http://schemas.microsoft.com/office/drawing/2014/main" id="{2D7A1B39-95A8-45DA-BC99-9ADCC68C2723}"/>
                  </a:ext>
                </a:extLst>
              </p:cNvPr>
              <p:cNvSpPr>
                <a:spLocks noChangeArrowheads="1"/>
              </p:cNvSpPr>
              <p:nvPr/>
            </p:nvSpPr>
            <p:spPr bwMode="auto">
              <a:xfrm>
                <a:off x="5760" y="894"/>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Line 720">
                <a:extLst>
                  <a:ext uri="{FF2B5EF4-FFF2-40B4-BE49-F238E27FC236}">
                    <a16:creationId xmlns:a16="http://schemas.microsoft.com/office/drawing/2014/main" id="{B5D1E596-D340-4C8D-80AF-12F7E83C133D}"/>
                  </a:ext>
                </a:extLst>
              </p:cNvPr>
              <p:cNvSpPr>
                <a:spLocks noChangeShapeType="1"/>
              </p:cNvSpPr>
              <p:nvPr/>
            </p:nvSpPr>
            <p:spPr bwMode="auto">
              <a:xfrm>
                <a:off x="5760" y="100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Rectangle 721">
                <a:extLst>
                  <a:ext uri="{FF2B5EF4-FFF2-40B4-BE49-F238E27FC236}">
                    <a16:creationId xmlns:a16="http://schemas.microsoft.com/office/drawing/2014/main" id="{F128DFBE-DA7F-435C-BABF-2BE7B87E3C2F}"/>
                  </a:ext>
                </a:extLst>
              </p:cNvPr>
              <p:cNvSpPr>
                <a:spLocks noChangeArrowheads="1"/>
              </p:cNvSpPr>
              <p:nvPr/>
            </p:nvSpPr>
            <p:spPr bwMode="auto">
              <a:xfrm>
                <a:off x="5760" y="1008"/>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Line 722">
                <a:extLst>
                  <a:ext uri="{FF2B5EF4-FFF2-40B4-BE49-F238E27FC236}">
                    <a16:creationId xmlns:a16="http://schemas.microsoft.com/office/drawing/2014/main" id="{F19653CA-102B-42BA-B936-569B23AF9AC7}"/>
                  </a:ext>
                </a:extLst>
              </p:cNvPr>
              <p:cNvSpPr>
                <a:spLocks noChangeShapeType="1"/>
              </p:cNvSpPr>
              <p:nvPr/>
            </p:nvSpPr>
            <p:spPr bwMode="auto">
              <a:xfrm>
                <a:off x="5760" y="11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Rectangle 723">
                <a:extLst>
                  <a:ext uri="{FF2B5EF4-FFF2-40B4-BE49-F238E27FC236}">
                    <a16:creationId xmlns:a16="http://schemas.microsoft.com/office/drawing/2014/main" id="{7BC37EC3-5CFE-4BA6-B451-284F9269B847}"/>
                  </a:ext>
                </a:extLst>
              </p:cNvPr>
              <p:cNvSpPr>
                <a:spLocks noChangeArrowheads="1"/>
              </p:cNvSpPr>
              <p:nvPr/>
            </p:nvSpPr>
            <p:spPr bwMode="auto">
              <a:xfrm>
                <a:off x="5760" y="1122"/>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Line 724">
                <a:extLst>
                  <a:ext uri="{FF2B5EF4-FFF2-40B4-BE49-F238E27FC236}">
                    <a16:creationId xmlns:a16="http://schemas.microsoft.com/office/drawing/2014/main" id="{6EDBEA4B-628C-49AF-B042-6309C8ADAC41}"/>
                  </a:ext>
                </a:extLst>
              </p:cNvPr>
              <p:cNvSpPr>
                <a:spLocks noChangeShapeType="1"/>
              </p:cNvSpPr>
              <p:nvPr/>
            </p:nvSpPr>
            <p:spPr bwMode="auto">
              <a:xfrm>
                <a:off x="5760" y="12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Rectangle 725">
                <a:extLst>
                  <a:ext uri="{FF2B5EF4-FFF2-40B4-BE49-F238E27FC236}">
                    <a16:creationId xmlns:a16="http://schemas.microsoft.com/office/drawing/2014/main" id="{8E841E7F-5116-4E77-9A70-7FE4912E3B3C}"/>
                  </a:ext>
                </a:extLst>
              </p:cNvPr>
              <p:cNvSpPr>
                <a:spLocks noChangeArrowheads="1"/>
              </p:cNvSpPr>
              <p:nvPr/>
            </p:nvSpPr>
            <p:spPr bwMode="auto">
              <a:xfrm>
                <a:off x="5760" y="123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Line 726">
                <a:extLst>
                  <a:ext uri="{FF2B5EF4-FFF2-40B4-BE49-F238E27FC236}">
                    <a16:creationId xmlns:a16="http://schemas.microsoft.com/office/drawing/2014/main" id="{5D12CD13-5B6C-4E6F-824B-8A00F6D5A3A6}"/>
                  </a:ext>
                </a:extLst>
              </p:cNvPr>
              <p:cNvSpPr>
                <a:spLocks noChangeShapeType="1"/>
              </p:cNvSpPr>
              <p:nvPr/>
            </p:nvSpPr>
            <p:spPr bwMode="auto">
              <a:xfrm>
                <a:off x="5760" y="13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 name="Rectangle 727">
                <a:extLst>
                  <a:ext uri="{FF2B5EF4-FFF2-40B4-BE49-F238E27FC236}">
                    <a16:creationId xmlns:a16="http://schemas.microsoft.com/office/drawing/2014/main" id="{2ECF78B7-ED15-4728-B1FD-2F2DACED4957}"/>
                  </a:ext>
                </a:extLst>
              </p:cNvPr>
              <p:cNvSpPr>
                <a:spLocks noChangeArrowheads="1"/>
              </p:cNvSpPr>
              <p:nvPr/>
            </p:nvSpPr>
            <p:spPr bwMode="auto">
              <a:xfrm>
                <a:off x="5760" y="135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Line 728">
                <a:extLst>
                  <a:ext uri="{FF2B5EF4-FFF2-40B4-BE49-F238E27FC236}">
                    <a16:creationId xmlns:a16="http://schemas.microsoft.com/office/drawing/2014/main" id="{174140A5-D59A-4B01-AA0B-7014D39D5494}"/>
                  </a:ext>
                </a:extLst>
              </p:cNvPr>
              <p:cNvSpPr>
                <a:spLocks noChangeShapeType="1"/>
              </p:cNvSpPr>
              <p:nvPr/>
            </p:nvSpPr>
            <p:spPr bwMode="auto">
              <a:xfrm>
                <a:off x="5760" y="14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Rectangle 729">
                <a:extLst>
                  <a:ext uri="{FF2B5EF4-FFF2-40B4-BE49-F238E27FC236}">
                    <a16:creationId xmlns:a16="http://schemas.microsoft.com/office/drawing/2014/main" id="{32C28007-1944-4F3F-A559-98F1F09960A7}"/>
                  </a:ext>
                </a:extLst>
              </p:cNvPr>
              <p:cNvSpPr>
                <a:spLocks noChangeArrowheads="1"/>
              </p:cNvSpPr>
              <p:nvPr/>
            </p:nvSpPr>
            <p:spPr bwMode="auto">
              <a:xfrm>
                <a:off x="5760" y="146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Line 730">
                <a:extLst>
                  <a:ext uri="{FF2B5EF4-FFF2-40B4-BE49-F238E27FC236}">
                    <a16:creationId xmlns:a16="http://schemas.microsoft.com/office/drawing/2014/main" id="{D09525DC-932C-480C-9912-9C6F5F889B80}"/>
                  </a:ext>
                </a:extLst>
              </p:cNvPr>
              <p:cNvSpPr>
                <a:spLocks noChangeShapeType="1"/>
              </p:cNvSpPr>
              <p:nvPr/>
            </p:nvSpPr>
            <p:spPr bwMode="auto">
              <a:xfrm>
                <a:off x="5760" y="15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Rectangle 731">
                <a:extLst>
                  <a:ext uri="{FF2B5EF4-FFF2-40B4-BE49-F238E27FC236}">
                    <a16:creationId xmlns:a16="http://schemas.microsoft.com/office/drawing/2014/main" id="{74E999DA-1E72-470E-8A26-B7FA8980A690}"/>
                  </a:ext>
                </a:extLst>
              </p:cNvPr>
              <p:cNvSpPr>
                <a:spLocks noChangeArrowheads="1"/>
              </p:cNvSpPr>
              <p:nvPr/>
            </p:nvSpPr>
            <p:spPr bwMode="auto">
              <a:xfrm>
                <a:off x="5760" y="157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Line 732">
                <a:extLst>
                  <a:ext uri="{FF2B5EF4-FFF2-40B4-BE49-F238E27FC236}">
                    <a16:creationId xmlns:a16="http://schemas.microsoft.com/office/drawing/2014/main" id="{5EE5D8E5-79E0-42C0-A54C-D3B179DFD056}"/>
                  </a:ext>
                </a:extLst>
              </p:cNvPr>
              <p:cNvSpPr>
                <a:spLocks noChangeShapeType="1"/>
              </p:cNvSpPr>
              <p:nvPr/>
            </p:nvSpPr>
            <p:spPr bwMode="auto">
              <a:xfrm>
                <a:off x="5760" y="169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Rectangle 733">
                <a:extLst>
                  <a:ext uri="{FF2B5EF4-FFF2-40B4-BE49-F238E27FC236}">
                    <a16:creationId xmlns:a16="http://schemas.microsoft.com/office/drawing/2014/main" id="{794573A8-F36C-4CB3-B293-02F8BCE062F7}"/>
                  </a:ext>
                </a:extLst>
              </p:cNvPr>
              <p:cNvSpPr>
                <a:spLocks noChangeArrowheads="1"/>
              </p:cNvSpPr>
              <p:nvPr/>
            </p:nvSpPr>
            <p:spPr bwMode="auto">
              <a:xfrm>
                <a:off x="5760" y="169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Line 734">
                <a:extLst>
                  <a:ext uri="{FF2B5EF4-FFF2-40B4-BE49-F238E27FC236}">
                    <a16:creationId xmlns:a16="http://schemas.microsoft.com/office/drawing/2014/main" id="{23492FEA-53AF-4FB0-923A-AA2FC29536D5}"/>
                  </a:ext>
                </a:extLst>
              </p:cNvPr>
              <p:cNvSpPr>
                <a:spLocks noChangeShapeType="1"/>
              </p:cNvSpPr>
              <p:nvPr/>
            </p:nvSpPr>
            <p:spPr bwMode="auto">
              <a:xfrm>
                <a:off x="5760" y="18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Rectangle 735">
                <a:extLst>
                  <a:ext uri="{FF2B5EF4-FFF2-40B4-BE49-F238E27FC236}">
                    <a16:creationId xmlns:a16="http://schemas.microsoft.com/office/drawing/2014/main" id="{CE722DAF-056F-4E16-894C-C7321747CCA1}"/>
                  </a:ext>
                </a:extLst>
              </p:cNvPr>
              <p:cNvSpPr>
                <a:spLocks noChangeArrowheads="1"/>
              </p:cNvSpPr>
              <p:nvPr/>
            </p:nvSpPr>
            <p:spPr bwMode="auto">
              <a:xfrm>
                <a:off x="5760" y="180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Line 736">
                <a:extLst>
                  <a:ext uri="{FF2B5EF4-FFF2-40B4-BE49-F238E27FC236}">
                    <a16:creationId xmlns:a16="http://schemas.microsoft.com/office/drawing/2014/main" id="{F035B736-AC32-49E6-96A7-A7F2BA0E1B05}"/>
                  </a:ext>
                </a:extLst>
              </p:cNvPr>
              <p:cNvSpPr>
                <a:spLocks noChangeShapeType="1"/>
              </p:cNvSpPr>
              <p:nvPr/>
            </p:nvSpPr>
            <p:spPr bwMode="auto">
              <a:xfrm>
                <a:off x="5760" y="19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 name="Rectangle 737">
                <a:extLst>
                  <a:ext uri="{FF2B5EF4-FFF2-40B4-BE49-F238E27FC236}">
                    <a16:creationId xmlns:a16="http://schemas.microsoft.com/office/drawing/2014/main" id="{B9E59167-642E-489C-8D0D-AAFEE4F74F16}"/>
                  </a:ext>
                </a:extLst>
              </p:cNvPr>
              <p:cNvSpPr>
                <a:spLocks noChangeArrowheads="1"/>
              </p:cNvSpPr>
              <p:nvPr/>
            </p:nvSpPr>
            <p:spPr bwMode="auto">
              <a:xfrm>
                <a:off x="5760" y="192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Line 738">
                <a:extLst>
                  <a:ext uri="{FF2B5EF4-FFF2-40B4-BE49-F238E27FC236}">
                    <a16:creationId xmlns:a16="http://schemas.microsoft.com/office/drawing/2014/main" id="{78372DDD-DDD7-4A93-BBE3-71911F7E9CDE}"/>
                  </a:ext>
                </a:extLst>
              </p:cNvPr>
              <p:cNvSpPr>
                <a:spLocks noChangeShapeType="1"/>
              </p:cNvSpPr>
              <p:nvPr/>
            </p:nvSpPr>
            <p:spPr bwMode="auto">
              <a:xfrm>
                <a:off x="5760" y="20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Rectangle 739">
                <a:extLst>
                  <a:ext uri="{FF2B5EF4-FFF2-40B4-BE49-F238E27FC236}">
                    <a16:creationId xmlns:a16="http://schemas.microsoft.com/office/drawing/2014/main" id="{8ADE83AF-4464-46B1-9E74-75D19D704A1A}"/>
                  </a:ext>
                </a:extLst>
              </p:cNvPr>
              <p:cNvSpPr>
                <a:spLocks noChangeArrowheads="1"/>
              </p:cNvSpPr>
              <p:nvPr/>
            </p:nvSpPr>
            <p:spPr bwMode="auto">
              <a:xfrm>
                <a:off x="5760" y="203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Line 740">
                <a:extLst>
                  <a:ext uri="{FF2B5EF4-FFF2-40B4-BE49-F238E27FC236}">
                    <a16:creationId xmlns:a16="http://schemas.microsoft.com/office/drawing/2014/main" id="{CA15691D-221C-498F-B437-1EC559506EDB}"/>
                  </a:ext>
                </a:extLst>
              </p:cNvPr>
              <p:cNvSpPr>
                <a:spLocks noChangeShapeType="1"/>
              </p:cNvSpPr>
              <p:nvPr/>
            </p:nvSpPr>
            <p:spPr bwMode="auto">
              <a:xfrm>
                <a:off x="5760" y="21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Rectangle 741">
                <a:extLst>
                  <a:ext uri="{FF2B5EF4-FFF2-40B4-BE49-F238E27FC236}">
                    <a16:creationId xmlns:a16="http://schemas.microsoft.com/office/drawing/2014/main" id="{923F9CCD-C800-4E92-9B87-B2C7B1F71A13}"/>
                  </a:ext>
                </a:extLst>
              </p:cNvPr>
              <p:cNvSpPr>
                <a:spLocks noChangeArrowheads="1"/>
              </p:cNvSpPr>
              <p:nvPr/>
            </p:nvSpPr>
            <p:spPr bwMode="auto">
              <a:xfrm>
                <a:off x="5760" y="214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Line 742">
                <a:extLst>
                  <a:ext uri="{FF2B5EF4-FFF2-40B4-BE49-F238E27FC236}">
                    <a16:creationId xmlns:a16="http://schemas.microsoft.com/office/drawing/2014/main" id="{147DA29C-CBED-4C52-9592-B083B30D566F}"/>
                  </a:ext>
                </a:extLst>
              </p:cNvPr>
              <p:cNvSpPr>
                <a:spLocks noChangeShapeType="1"/>
              </p:cNvSpPr>
              <p:nvPr/>
            </p:nvSpPr>
            <p:spPr bwMode="auto">
              <a:xfrm>
                <a:off x="5760" y="226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Rectangle 743">
                <a:extLst>
                  <a:ext uri="{FF2B5EF4-FFF2-40B4-BE49-F238E27FC236}">
                    <a16:creationId xmlns:a16="http://schemas.microsoft.com/office/drawing/2014/main" id="{47D7C7D0-FF2C-4C00-8348-3F87056353A1}"/>
                  </a:ext>
                </a:extLst>
              </p:cNvPr>
              <p:cNvSpPr>
                <a:spLocks noChangeArrowheads="1"/>
              </p:cNvSpPr>
              <p:nvPr/>
            </p:nvSpPr>
            <p:spPr bwMode="auto">
              <a:xfrm>
                <a:off x="5760" y="226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8" name="Line 745">
              <a:extLst>
                <a:ext uri="{FF2B5EF4-FFF2-40B4-BE49-F238E27FC236}">
                  <a16:creationId xmlns:a16="http://schemas.microsoft.com/office/drawing/2014/main" id="{83A07F36-0AB6-4B77-B2DF-E7BB6B7B248A}"/>
                </a:ext>
              </a:extLst>
            </p:cNvPr>
            <p:cNvSpPr>
              <a:spLocks noChangeShapeType="1"/>
            </p:cNvSpPr>
            <p:nvPr/>
          </p:nvSpPr>
          <p:spPr bwMode="auto">
            <a:xfrm>
              <a:off x="5760" y="237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Rectangle 746">
              <a:extLst>
                <a:ext uri="{FF2B5EF4-FFF2-40B4-BE49-F238E27FC236}">
                  <a16:creationId xmlns:a16="http://schemas.microsoft.com/office/drawing/2014/main" id="{C84E14F4-6526-48E2-9DC4-8DB2EF2FFFFB}"/>
                </a:ext>
              </a:extLst>
            </p:cNvPr>
            <p:cNvSpPr>
              <a:spLocks noChangeArrowheads="1"/>
            </p:cNvSpPr>
            <p:nvPr/>
          </p:nvSpPr>
          <p:spPr bwMode="auto">
            <a:xfrm>
              <a:off x="5760" y="237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Line 747">
              <a:extLst>
                <a:ext uri="{FF2B5EF4-FFF2-40B4-BE49-F238E27FC236}">
                  <a16:creationId xmlns:a16="http://schemas.microsoft.com/office/drawing/2014/main" id="{6AAC0322-C8C3-4766-9285-21772CC8CB6D}"/>
                </a:ext>
              </a:extLst>
            </p:cNvPr>
            <p:cNvSpPr>
              <a:spLocks noChangeShapeType="1"/>
            </p:cNvSpPr>
            <p:nvPr/>
          </p:nvSpPr>
          <p:spPr bwMode="auto">
            <a:xfrm>
              <a:off x="5760" y="24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Rectangle 748">
              <a:extLst>
                <a:ext uri="{FF2B5EF4-FFF2-40B4-BE49-F238E27FC236}">
                  <a16:creationId xmlns:a16="http://schemas.microsoft.com/office/drawing/2014/main" id="{A6D99AF4-F24F-46FD-B25A-A42E64E84300}"/>
                </a:ext>
              </a:extLst>
            </p:cNvPr>
            <p:cNvSpPr>
              <a:spLocks noChangeArrowheads="1"/>
            </p:cNvSpPr>
            <p:nvPr/>
          </p:nvSpPr>
          <p:spPr bwMode="auto">
            <a:xfrm>
              <a:off x="5760" y="249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Line 749">
              <a:extLst>
                <a:ext uri="{FF2B5EF4-FFF2-40B4-BE49-F238E27FC236}">
                  <a16:creationId xmlns:a16="http://schemas.microsoft.com/office/drawing/2014/main" id="{CD6E4F2C-70FB-4F61-9D9F-D64FA9F7356E}"/>
                </a:ext>
              </a:extLst>
            </p:cNvPr>
            <p:cNvSpPr>
              <a:spLocks noChangeShapeType="1"/>
            </p:cNvSpPr>
            <p:nvPr/>
          </p:nvSpPr>
          <p:spPr bwMode="auto">
            <a:xfrm>
              <a:off x="5760" y="26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Rectangle 750">
              <a:extLst>
                <a:ext uri="{FF2B5EF4-FFF2-40B4-BE49-F238E27FC236}">
                  <a16:creationId xmlns:a16="http://schemas.microsoft.com/office/drawing/2014/main" id="{7E60E47F-ED09-4659-A38B-BFA2AD92D7DF}"/>
                </a:ext>
              </a:extLst>
            </p:cNvPr>
            <p:cNvSpPr>
              <a:spLocks noChangeArrowheads="1"/>
            </p:cNvSpPr>
            <p:nvPr/>
          </p:nvSpPr>
          <p:spPr bwMode="auto">
            <a:xfrm>
              <a:off x="5760" y="260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Line 751">
              <a:extLst>
                <a:ext uri="{FF2B5EF4-FFF2-40B4-BE49-F238E27FC236}">
                  <a16:creationId xmlns:a16="http://schemas.microsoft.com/office/drawing/2014/main" id="{1AD4ECF1-980E-400A-BBB3-2CED6D5F6528}"/>
                </a:ext>
              </a:extLst>
            </p:cNvPr>
            <p:cNvSpPr>
              <a:spLocks noChangeShapeType="1"/>
            </p:cNvSpPr>
            <p:nvPr/>
          </p:nvSpPr>
          <p:spPr bwMode="auto">
            <a:xfrm>
              <a:off x="5760" y="27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Rectangle 752">
              <a:extLst>
                <a:ext uri="{FF2B5EF4-FFF2-40B4-BE49-F238E27FC236}">
                  <a16:creationId xmlns:a16="http://schemas.microsoft.com/office/drawing/2014/main" id="{A27BD359-8018-4295-B576-839E2928155A}"/>
                </a:ext>
              </a:extLst>
            </p:cNvPr>
            <p:cNvSpPr>
              <a:spLocks noChangeArrowheads="1"/>
            </p:cNvSpPr>
            <p:nvPr/>
          </p:nvSpPr>
          <p:spPr bwMode="auto">
            <a:xfrm>
              <a:off x="5760" y="2719"/>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Line 753">
              <a:extLst>
                <a:ext uri="{FF2B5EF4-FFF2-40B4-BE49-F238E27FC236}">
                  <a16:creationId xmlns:a16="http://schemas.microsoft.com/office/drawing/2014/main" id="{9852F941-90FF-4BD3-9533-D1B598AEC3F8}"/>
                </a:ext>
              </a:extLst>
            </p:cNvPr>
            <p:cNvSpPr>
              <a:spLocks noChangeShapeType="1"/>
            </p:cNvSpPr>
            <p:nvPr/>
          </p:nvSpPr>
          <p:spPr bwMode="auto">
            <a:xfrm>
              <a:off x="5760" y="28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Rectangle 754">
              <a:extLst>
                <a:ext uri="{FF2B5EF4-FFF2-40B4-BE49-F238E27FC236}">
                  <a16:creationId xmlns:a16="http://schemas.microsoft.com/office/drawing/2014/main" id="{9CD0C499-810F-44A2-9D49-BF50AFD4B077}"/>
                </a:ext>
              </a:extLst>
            </p:cNvPr>
            <p:cNvSpPr>
              <a:spLocks noChangeArrowheads="1"/>
            </p:cNvSpPr>
            <p:nvPr/>
          </p:nvSpPr>
          <p:spPr bwMode="auto">
            <a:xfrm>
              <a:off x="5760" y="2833"/>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Line 755">
              <a:extLst>
                <a:ext uri="{FF2B5EF4-FFF2-40B4-BE49-F238E27FC236}">
                  <a16:creationId xmlns:a16="http://schemas.microsoft.com/office/drawing/2014/main" id="{5D9B03F1-9508-4778-8F72-8CA34D399FC1}"/>
                </a:ext>
              </a:extLst>
            </p:cNvPr>
            <p:cNvSpPr>
              <a:spLocks noChangeShapeType="1"/>
            </p:cNvSpPr>
            <p:nvPr/>
          </p:nvSpPr>
          <p:spPr bwMode="auto">
            <a:xfrm>
              <a:off x="5760" y="29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Rectangle 756">
              <a:extLst>
                <a:ext uri="{FF2B5EF4-FFF2-40B4-BE49-F238E27FC236}">
                  <a16:creationId xmlns:a16="http://schemas.microsoft.com/office/drawing/2014/main" id="{F5F21146-7961-46F6-A147-DB7F1A691DFA}"/>
                </a:ext>
              </a:extLst>
            </p:cNvPr>
            <p:cNvSpPr>
              <a:spLocks noChangeArrowheads="1"/>
            </p:cNvSpPr>
            <p:nvPr/>
          </p:nvSpPr>
          <p:spPr bwMode="auto">
            <a:xfrm>
              <a:off x="5760" y="294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Line 757">
              <a:extLst>
                <a:ext uri="{FF2B5EF4-FFF2-40B4-BE49-F238E27FC236}">
                  <a16:creationId xmlns:a16="http://schemas.microsoft.com/office/drawing/2014/main" id="{68E2356D-82C3-4BDE-8680-46B4239A9A53}"/>
                </a:ext>
              </a:extLst>
            </p:cNvPr>
            <p:cNvSpPr>
              <a:spLocks noChangeShapeType="1"/>
            </p:cNvSpPr>
            <p:nvPr/>
          </p:nvSpPr>
          <p:spPr bwMode="auto">
            <a:xfrm>
              <a:off x="5760" y="30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Rectangle 758">
              <a:extLst>
                <a:ext uri="{FF2B5EF4-FFF2-40B4-BE49-F238E27FC236}">
                  <a16:creationId xmlns:a16="http://schemas.microsoft.com/office/drawing/2014/main" id="{466E971E-5D3B-4816-A2FC-C3634BB90049}"/>
                </a:ext>
              </a:extLst>
            </p:cNvPr>
            <p:cNvSpPr>
              <a:spLocks noChangeArrowheads="1"/>
            </p:cNvSpPr>
            <p:nvPr/>
          </p:nvSpPr>
          <p:spPr bwMode="auto">
            <a:xfrm>
              <a:off x="5760" y="30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Line 759">
              <a:extLst>
                <a:ext uri="{FF2B5EF4-FFF2-40B4-BE49-F238E27FC236}">
                  <a16:creationId xmlns:a16="http://schemas.microsoft.com/office/drawing/2014/main" id="{602904A9-04C1-4876-878F-5B8669E79211}"/>
                </a:ext>
              </a:extLst>
            </p:cNvPr>
            <p:cNvSpPr>
              <a:spLocks noChangeShapeType="1"/>
            </p:cNvSpPr>
            <p:nvPr/>
          </p:nvSpPr>
          <p:spPr bwMode="auto">
            <a:xfrm>
              <a:off x="5760" y="31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Rectangle 760">
              <a:extLst>
                <a:ext uri="{FF2B5EF4-FFF2-40B4-BE49-F238E27FC236}">
                  <a16:creationId xmlns:a16="http://schemas.microsoft.com/office/drawing/2014/main" id="{8F7693F6-4E55-4857-A3AC-B92A8DE369A1}"/>
                </a:ext>
              </a:extLst>
            </p:cNvPr>
            <p:cNvSpPr>
              <a:spLocks noChangeArrowheads="1"/>
            </p:cNvSpPr>
            <p:nvPr/>
          </p:nvSpPr>
          <p:spPr bwMode="auto">
            <a:xfrm>
              <a:off x="5760" y="317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Line 761">
              <a:extLst>
                <a:ext uri="{FF2B5EF4-FFF2-40B4-BE49-F238E27FC236}">
                  <a16:creationId xmlns:a16="http://schemas.microsoft.com/office/drawing/2014/main" id="{2A11E495-4316-47B6-BEF2-F8EE018760A6}"/>
                </a:ext>
              </a:extLst>
            </p:cNvPr>
            <p:cNvSpPr>
              <a:spLocks noChangeShapeType="1"/>
            </p:cNvSpPr>
            <p:nvPr/>
          </p:nvSpPr>
          <p:spPr bwMode="auto">
            <a:xfrm>
              <a:off x="5760" y="329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Rectangle 762">
              <a:extLst>
                <a:ext uri="{FF2B5EF4-FFF2-40B4-BE49-F238E27FC236}">
                  <a16:creationId xmlns:a16="http://schemas.microsoft.com/office/drawing/2014/main" id="{0D04A469-0180-4C6C-89D5-3666F579EFD6}"/>
                </a:ext>
              </a:extLst>
            </p:cNvPr>
            <p:cNvSpPr>
              <a:spLocks noChangeArrowheads="1"/>
            </p:cNvSpPr>
            <p:nvPr/>
          </p:nvSpPr>
          <p:spPr bwMode="auto">
            <a:xfrm>
              <a:off x="5760" y="329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Line 763">
              <a:extLst>
                <a:ext uri="{FF2B5EF4-FFF2-40B4-BE49-F238E27FC236}">
                  <a16:creationId xmlns:a16="http://schemas.microsoft.com/office/drawing/2014/main" id="{51397D48-67A7-4D5D-8001-4E950EE14DAB}"/>
                </a:ext>
              </a:extLst>
            </p:cNvPr>
            <p:cNvSpPr>
              <a:spLocks noChangeShapeType="1"/>
            </p:cNvSpPr>
            <p:nvPr/>
          </p:nvSpPr>
          <p:spPr bwMode="auto">
            <a:xfrm>
              <a:off x="5760" y="340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Rectangle 764">
              <a:extLst>
                <a:ext uri="{FF2B5EF4-FFF2-40B4-BE49-F238E27FC236}">
                  <a16:creationId xmlns:a16="http://schemas.microsoft.com/office/drawing/2014/main" id="{17E84C17-DD37-47CE-BAFA-1D421B7D5205}"/>
                </a:ext>
              </a:extLst>
            </p:cNvPr>
            <p:cNvSpPr>
              <a:spLocks noChangeArrowheads="1"/>
            </p:cNvSpPr>
            <p:nvPr/>
          </p:nvSpPr>
          <p:spPr bwMode="auto">
            <a:xfrm>
              <a:off x="5760" y="340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4CA7933F-3895-5A76-4EFC-18430BF59901}"/>
              </a:ext>
            </a:extLst>
          </p:cNvPr>
          <p:cNvSpPr>
            <a:spLocks noGrp="1"/>
          </p:cNvSpPr>
          <p:nvPr>
            <p:ph type="title"/>
          </p:nvPr>
        </p:nvSpPr>
        <p:spPr>
          <a:xfrm>
            <a:off x="26579" y="327239"/>
            <a:ext cx="2511691" cy="1325563"/>
          </a:xfrm>
        </p:spPr>
        <p:txBody>
          <a:bodyPr>
            <a:noAutofit/>
          </a:bodyPr>
          <a:lstStyle/>
          <a:p>
            <a:r>
              <a:rPr lang="en-US" sz="3200" dirty="0"/>
              <a:t>Example Data preprocessing</a:t>
            </a:r>
          </a:p>
        </p:txBody>
      </p:sp>
    </p:spTree>
    <p:extLst>
      <p:ext uri="{BB962C8B-B14F-4D97-AF65-F5344CB8AC3E}">
        <p14:creationId xmlns:p14="http://schemas.microsoft.com/office/powerpoint/2010/main" val="156277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52FB4-E3B8-D846-C2FD-B9EDC29E4109}"/>
              </a:ext>
            </a:extLst>
          </p:cNvPr>
          <p:cNvSpPr>
            <a:spLocks noGrp="1"/>
          </p:cNvSpPr>
          <p:nvPr>
            <p:ph type="title"/>
          </p:nvPr>
        </p:nvSpPr>
        <p:spPr>
          <a:xfrm>
            <a:off x="838200" y="365125"/>
            <a:ext cx="10515600" cy="1325563"/>
          </a:xfrm>
        </p:spPr>
        <p:txBody>
          <a:bodyPr>
            <a:normAutofit/>
          </a:bodyPr>
          <a:lstStyle/>
          <a:p>
            <a:r>
              <a:rPr lang="en-US" sz="5400"/>
              <a:t>Data Reduction</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92390E12-6C66-C9E2-7AD6-6DB281AA85FA}"/>
              </a:ext>
            </a:extLst>
          </p:cNvPr>
          <p:cNvSpPr>
            <a:spLocks noGrp="1"/>
          </p:cNvSpPr>
          <p:nvPr>
            <p:ph idx="1"/>
          </p:nvPr>
        </p:nvSpPr>
        <p:spPr>
          <a:xfrm>
            <a:off x="779172" y="1757965"/>
            <a:ext cx="10953482" cy="4734909"/>
          </a:xfrm>
        </p:spPr>
        <p:txBody>
          <a:bodyPr>
            <a:normAutofit/>
          </a:bodyPr>
          <a:lstStyle/>
          <a:p>
            <a:r>
              <a:rPr lang="en-US" sz="1800" dirty="0"/>
              <a:t>Patterns in very large amounts of data- For example, network traffic data from Wireshark can become terabytes of data even within a few seconds; Similarly, source and destination-based communication graph can be a massive dataset. In such cases data reduction is an important strategy to help reduce the volume and attribute set of the data.</a:t>
            </a:r>
          </a:p>
          <a:p>
            <a:r>
              <a:rPr lang="en-GB" sz="1800" dirty="0"/>
              <a:t>Reducing dimensions - For example, in the Wireshark data capture, we might mainly be interested in looking at just the source and destination to generate a communication graph and annotate the graph with packet size. </a:t>
            </a:r>
          </a:p>
          <a:p>
            <a:r>
              <a:rPr lang="en-GB" sz="1800" dirty="0"/>
              <a:t>Sparse datasets - data reduction helps identify the key subspaces of the data</a:t>
            </a:r>
          </a:p>
          <a:p>
            <a:r>
              <a:rPr lang="en-GB" sz="1800" dirty="0"/>
              <a:t>Volume reduction- For example, smoothing techniques, central measures of the smoothed data can be used instead of all the data points.</a:t>
            </a:r>
            <a:endParaRPr lang="en-US" sz="1800" dirty="0"/>
          </a:p>
          <a:p>
            <a:r>
              <a:rPr lang="en-GB" sz="1800" dirty="0"/>
              <a:t>Feature selection - to identify the relevant features for performing data mining </a:t>
            </a:r>
          </a:p>
          <a:p>
            <a:pPr lvl="1"/>
            <a:r>
              <a:rPr lang="en-GB" sz="1600" dirty="0"/>
              <a:t>Ranking-based methods that use entropy measures to quantify how much data are useful in each of the attributes. </a:t>
            </a:r>
          </a:p>
          <a:p>
            <a:pPr lvl="1"/>
            <a:r>
              <a:rPr lang="en-GB" sz="1600" dirty="0"/>
              <a:t>Singular-value decomposition and principal component analysis work on the common principal to transform the data such that a combination of the features can be used as transformed features.</a:t>
            </a:r>
            <a:endParaRPr lang="en-US" sz="1600" dirty="0"/>
          </a:p>
          <a:p>
            <a:endParaRPr lang="en-US" sz="1800" dirty="0"/>
          </a:p>
        </p:txBody>
      </p:sp>
      <p:sp>
        <p:nvSpPr>
          <p:cNvPr id="4" name="Date Placeholder 3">
            <a:extLst>
              <a:ext uri="{FF2B5EF4-FFF2-40B4-BE49-F238E27FC236}">
                <a16:creationId xmlns:a16="http://schemas.microsoft.com/office/drawing/2014/main" id="{F2B69C63-7F13-AFCE-1B51-C94E418E8C27}"/>
              </a:ext>
            </a:extLst>
          </p:cNvPr>
          <p:cNvSpPr>
            <a:spLocks noGrp="1"/>
          </p:cNvSpPr>
          <p:nvPr>
            <p:ph type="dt" sz="half" idx="10"/>
          </p:nvPr>
        </p:nvSpPr>
        <p:spPr>
          <a:xfrm>
            <a:off x="838200" y="6356350"/>
            <a:ext cx="2743200" cy="365125"/>
          </a:xfrm>
        </p:spPr>
        <p:txBody>
          <a:bodyPr>
            <a:normAutofit/>
          </a:bodyPr>
          <a:lstStyle/>
          <a:p>
            <a:pPr>
              <a:spcAft>
                <a:spcPts val="600"/>
              </a:spcAft>
            </a:pPr>
            <a:fld id="{41BD0284-4A0E-4C1F-8DD8-034E525548CE}" type="datetime1">
              <a:rPr lang="en-US" smtClean="0"/>
              <a:pPr>
                <a:spcAft>
                  <a:spcPts val="600"/>
                </a:spcAft>
              </a:pPr>
              <a:t>9/15/2022</a:t>
            </a:fld>
            <a:endParaRPr lang="en-US"/>
          </a:p>
        </p:txBody>
      </p:sp>
      <p:sp>
        <p:nvSpPr>
          <p:cNvPr id="6" name="Footer Placeholder 5">
            <a:extLst>
              <a:ext uri="{FF2B5EF4-FFF2-40B4-BE49-F238E27FC236}">
                <a16:creationId xmlns:a16="http://schemas.microsoft.com/office/drawing/2014/main" id="{1D9A4E2D-057E-6A1B-E56B-E933A6ECFD87}"/>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sz="1100"/>
              <a:t>Data Analytics for Cybersecurity, ©2022 Janeja  All rights reserved.</a:t>
            </a:r>
          </a:p>
        </p:txBody>
      </p:sp>
      <p:sp>
        <p:nvSpPr>
          <p:cNvPr id="5" name="Slide Number Placeholder 4">
            <a:extLst>
              <a:ext uri="{FF2B5EF4-FFF2-40B4-BE49-F238E27FC236}">
                <a16:creationId xmlns:a16="http://schemas.microsoft.com/office/drawing/2014/main" id="{12E8B2F1-FD78-2C88-4A8A-170C52755251}"/>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smtClean="0"/>
              <a:pPr>
                <a:spcAft>
                  <a:spcPts val="600"/>
                </a:spcAft>
              </a:pPr>
              <a:t>18</a:t>
            </a:fld>
            <a:endParaRPr lang="en-US"/>
          </a:p>
        </p:txBody>
      </p:sp>
    </p:spTree>
    <p:extLst>
      <p:ext uri="{BB962C8B-B14F-4D97-AF65-F5344CB8AC3E}">
        <p14:creationId xmlns:p14="http://schemas.microsoft.com/office/powerpoint/2010/main" val="270218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8A610-56EE-9360-BE3E-BF3E46E8F7BA}"/>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Data Mining Methods</a:t>
            </a:r>
          </a:p>
        </p:txBody>
      </p:sp>
      <p:grpSp>
        <p:nvGrpSpPr>
          <p:cNvPr id="6" name="Group 5"/>
          <p:cNvGrpSpPr/>
          <p:nvPr/>
        </p:nvGrpSpPr>
        <p:grpSpPr>
          <a:xfrm>
            <a:off x="4905052" y="1116230"/>
            <a:ext cx="6666833" cy="4722340"/>
            <a:chOff x="1524000" y="1397000"/>
            <a:chExt cx="6096000" cy="431800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Right Arrow 4"/>
            <p:cNvSpPr/>
            <p:nvPr/>
          </p:nvSpPr>
          <p:spPr>
            <a:xfrm>
              <a:off x="2362200" y="5257800"/>
              <a:ext cx="45720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900"/>
                <a:t>Anomaly Detection</a:t>
              </a:r>
            </a:p>
          </p:txBody>
        </p:sp>
      </p:grpSp>
      <p:sp>
        <p:nvSpPr>
          <p:cNvPr id="14" name="Date Placeholder 3">
            <a:extLst>
              <a:ext uri="{FF2B5EF4-FFF2-40B4-BE49-F238E27FC236}">
                <a16:creationId xmlns:a16="http://schemas.microsoft.com/office/drawing/2014/main" id="{A698CC1F-5AD1-E5AB-3C74-F884106077B2}"/>
              </a:ext>
            </a:extLst>
          </p:cNvPr>
          <p:cNvSpPr>
            <a:spLocks noGrp="1"/>
          </p:cNvSpPr>
          <p:nvPr>
            <p:ph type="dt" sz="half" idx="10"/>
          </p:nvPr>
        </p:nvSpPr>
        <p:spPr>
          <a:xfrm>
            <a:off x="4140513" y="6503013"/>
            <a:ext cx="2743200" cy="365125"/>
          </a:xfrm>
        </p:spPr>
        <p:txBody>
          <a:bodyPr/>
          <a:lstStyle/>
          <a:p>
            <a:fld id="{41BD0284-4A0E-4C1F-8DD8-034E525548CE}" type="datetime1">
              <a:rPr lang="en-US" sz="900" smtClean="0">
                <a:solidFill>
                  <a:schemeClr val="tx1"/>
                </a:solidFill>
              </a:rPr>
              <a:t>9/15/2022</a:t>
            </a:fld>
            <a:endParaRPr lang="en-US" sz="900">
              <a:solidFill>
                <a:schemeClr val="tx1"/>
              </a:solidFill>
            </a:endParaRPr>
          </a:p>
        </p:txBody>
      </p:sp>
      <p:sp>
        <p:nvSpPr>
          <p:cNvPr id="16" name="Slide Number Placeholder 4">
            <a:extLst>
              <a:ext uri="{FF2B5EF4-FFF2-40B4-BE49-F238E27FC236}">
                <a16:creationId xmlns:a16="http://schemas.microsoft.com/office/drawing/2014/main" id="{01515E55-BC2B-D77C-34B0-CC5B144924F8}"/>
              </a:ext>
            </a:extLst>
          </p:cNvPr>
          <p:cNvSpPr>
            <a:spLocks noGrp="1"/>
          </p:cNvSpPr>
          <p:nvPr>
            <p:ph type="sldNum" sz="quarter" idx="12"/>
          </p:nvPr>
        </p:nvSpPr>
        <p:spPr>
          <a:xfrm>
            <a:off x="11019559" y="6485699"/>
            <a:ext cx="1173908" cy="365125"/>
          </a:xfrm>
        </p:spPr>
        <p:txBody>
          <a:bodyPr/>
          <a:lstStyle/>
          <a:p>
            <a:fld id="{50959DF8-9FE2-48CA-BFAA-9B8F46F0702B}" type="slidenum">
              <a:rPr lang="en-US" sz="900" smtClean="0">
                <a:solidFill>
                  <a:schemeClr val="tx1"/>
                </a:solidFill>
              </a:rPr>
              <a:t>19</a:t>
            </a:fld>
            <a:endParaRPr lang="en-US" sz="900" dirty="0">
              <a:solidFill>
                <a:schemeClr val="tx1"/>
              </a:solidFill>
            </a:endParaRPr>
          </a:p>
        </p:txBody>
      </p:sp>
      <p:sp>
        <p:nvSpPr>
          <p:cNvPr id="18" name="Footer Placeholder 5">
            <a:extLst>
              <a:ext uri="{FF2B5EF4-FFF2-40B4-BE49-F238E27FC236}">
                <a16:creationId xmlns:a16="http://schemas.microsoft.com/office/drawing/2014/main" id="{5562AA8F-A079-B668-EAAC-731C2AAA6E14}"/>
              </a:ext>
            </a:extLst>
          </p:cNvPr>
          <p:cNvSpPr txBox="1">
            <a:spLocks/>
          </p:cNvSpPr>
          <p:nvPr/>
        </p:nvSpPr>
        <p:spPr>
          <a:xfrm>
            <a:off x="7560854" y="6580921"/>
            <a:ext cx="44022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Data Analytics for Cybersecurity, ©2022 Janeja  All rights reserved.</a:t>
            </a:r>
          </a:p>
        </p:txBody>
      </p:sp>
    </p:spTree>
    <p:extLst>
      <p:ext uri="{BB962C8B-B14F-4D97-AF65-F5344CB8AC3E}">
        <p14:creationId xmlns:p14="http://schemas.microsoft.com/office/powerpoint/2010/main" val="375263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3D980-5290-91A9-62E0-AB38FB1E1D3A}"/>
              </a:ext>
            </a:extLst>
          </p:cNvPr>
          <p:cNvSpPr>
            <a:spLocks noGrp="1"/>
          </p:cNvSpPr>
          <p:nvPr>
            <p:ph type="title"/>
          </p:nvPr>
        </p:nvSpPr>
        <p:spPr>
          <a:xfrm>
            <a:off x="-109470" y="0"/>
            <a:ext cx="4180224" cy="6858000"/>
          </a:xfrm>
          <a:solidFill>
            <a:schemeClr val="accent1">
              <a:lumMod val="50000"/>
            </a:schemeClr>
          </a:solidFill>
        </p:spPr>
        <p:txBody>
          <a:bodyPr anchor="ctr">
            <a:normAutofit/>
          </a:bodyPr>
          <a:lstStyle/>
          <a:p>
            <a:r>
              <a:rPr lang="en-US" sz="5400" b="1" dirty="0">
                <a:solidFill>
                  <a:schemeClr val="bg1"/>
                </a:solidFill>
              </a:rPr>
              <a:t>          </a:t>
            </a:r>
            <a:r>
              <a:rPr lang="en-US" sz="4000" b="1" dirty="0">
                <a:solidFill>
                  <a:srgbClr val="FFFFFF"/>
                </a:solidFill>
              </a:rPr>
              <a:t>Outline</a:t>
            </a:r>
          </a:p>
        </p:txBody>
      </p:sp>
      <p:sp>
        <p:nvSpPr>
          <p:cNvPr id="2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8F350C2-5E78-AE11-7D7D-78E6ED58B06D}"/>
              </a:ext>
            </a:extLst>
          </p:cNvPr>
          <p:cNvSpPr>
            <a:spLocks noGrp="1"/>
          </p:cNvSpPr>
          <p:nvPr>
            <p:ph type="dt" sz="half" idx="10"/>
          </p:nvPr>
        </p:nvSpPr>
        <p:spPr>
          <a:xfrm>
            <a:off x="8302752" y="6335545"/>
            <a:ext cx="2743200" cy="365125"/>
          </a:xfrm>
        </p:spPr>
        <p:txBody>
          <a:bodyPr>
            <a:normAutofit/>
          </a:bodyPr>
          <a:lstStyle/>
          <a:p>
            <a:pPr>
              <a:spcAft>
                <a:spcPts val="600"/>
              </a:spcAft>
            </a:pPr>
            <a:fld id="{41BD0284-4A0E-4C1F-8DD8-034E525548CE}" type="datetime1">
              <a:rPr lang="en-US"/>
              <a:pPr>
                <a:spcAft>
                  <a:spcPts val="600"/>
                </a:spcAft>
              </a:pPr>
              <a:t>9/15/2022</a:t>
            </a:fld>
            <a:endParaRPr lang="en-US" dirty="0"/>
          </a:p>
        </p:txBody>
      </p:sp>
      <p:sp>
        <p:nvSpPr>
          <p:cNvPr id="6" name="Footer Placeholder 5">
            <a:extLst>
              <a:ext uri="{FF2B5EF4-FFF2-40B4-BE49-F238E27FC236}">
                <a16:creationId xmlns:a16="http://schemas.microsoft.com/office/drawing/2014/main" id="{8EFE8CC7-5E95-829E-7C23-F3F5DA6295BE}"/>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sz="1100" dirty="0"/>
              <a:t>Data Analytics for Cybersecurity, ©2022 Janeja  All rights reserved.</a:t>
            </a:r>
          </a:p>
        </p:txBody>
      </p:sp>
      <p:sp>
        <p:nvSpPr>
          <p:cNvPr id="5" name="Slide Number Placeholder 4">
            <a:extLst>
              <a:ext uri="{FF2B5EF4-FFF2-40B4-BE49-F238E27FC236}">
                <a16:creationId xmlns:a16="http://schemas.microsoft.com/office/drawing/2014/main" id="{DEA224AF-C05E-06B1-86AC-B94BBB36930E}"/>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a:pPr>
                <a:spcAft>
                  <a:spcPts val="600"/>
                </a:spcAft>
              </a:pPr>
              <a:t>2</a:t>
            </a:fld>
            <a:endParaRPr lang="en-US"/>
          </a:p>
        </p:txBody>
      </p:sp>
      <p:graphicFrame>
        <p:nvGraphicFramePr>
          <p:cNvPr id="10" name="Content Placeholder 2">
            <a:extLst>
              <a:ext uri="{FF2B5EF4-FFF2-40B4-BE49-F238E27FC236}">
                <a16:creationId xmlns:a16="http://schemas.microsoft.com/office/drawing/2014/main" id="{B8C0D384-349D-5D31-6865-12939DEAE5D7}"/>
              </a:ext>
            </a:extLst>
          </p:cNvPr>
          <p:cNvGraphicFramePr>
            <a:graphicFrameLocks noGrp="1"/>
          </p:cNvGraphicFramePr>
          <p:nvPr>
            <p:ph idx="1"/>
            <p:extLst>
              <p:ext uri="{D42A27DB-BD31-4B8C-83A1-F6EECF244321}">
                <p14:modId xmlns:p14="http://schemas.microsoft.com/office/powerpoint/2010/main" val="26334869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56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6F7A3-AA2B-2D39-6C35-BFA51FA9373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Data Mining</a:t>
            </a:r>
          </a:p>
        </p:txBody>
      </p:sp>
      <p:sp>
        <p:nvSpPr>
          <p:cNvPr id="6" name="Footer Placeholder 5">
            <a:extLst>
              <a:ext uri="{FF2B5EF4-FFF2-40B4-BE49-F238E27FC236}">
                <a16:creationId xmlns:a16="http://schemas.microsoft.com/office/drawing/2014/main" id="{0AA2B803-55B9-2792-8627-17F8DAB7AC5A}"/>
              </a:ext>
            </a:extLst>
          </p:cNvPr>
          <p:cNvSpPr>
            <a:spLocks noGrp="1"/>
          </p:cNvSpPr>
          <p:nvPr>
            <p:ph type="ftr" sz="quarter" idx="3"/>
          </p:nvPr>
        </p:nvSpPr>
        <p:spPr>
          <a:xfrm>
            <a:off x="4165092" y="6479882"/>
            <a:ext cx="4114800" cy="365125"/>
          </a:xfrm>
        </p:spPr>
        <p:txBody>
          <a:bodyPr>
            <a:normAutofit/>
          </a:bodyPr>
          <a:lstStyle/>
          <a:p>
            <a:pPr algn="l">
              <a:spcAft>
                <a:spcPts val="600"/>
              </a:spcAft>
            </a:pPr>
            <a:r>
              <a:rPr lang="en-US" sz="1100" dirty="0">
                <a:solidFill>
                  <a:schemeClr val="tx1"/>
                </a:solidFill>
              </a:rPr>
              <a:t>Data Analytics for Cybersecurity, ©2022 Janeja  All rights reserved.</a:t>
            </a:r>
          </a:p>
        </p:txBody>
      </p:sp>
      <p:sp>
        <p:nvSpPr>
          <p:cNvPr id="3" name="Content Placeholder 2">
            <a:extLst>
              <a:ext uri="{FF2B5EF4-FFF2-40B4-BE49-F238E27FC236}">
                <a16:creationId xmlns:a16="http://schemas.microsoft.com/office/drawing/2014/main" id="{C5FB2166-62AB-236D-5F30-64A4DD62C7A1}"/>
              </a:ext>
            </a:extLst>
          </p:cNvPr>
          <p:cNvSpPr>
            <a:spLocks noGrp="1"/>
          </p:cNvSpPr>
          <p:nvPr>
            <p:ph idx="1"/>
          </p:nvPr>
        </p:nvSpPr>
        <p:spPr>
          <a:xfrm>
            <a:off x="4810259" y="649480"/>
            <a:ext cx="6555347" cy="5546047"/>
          </a:xfrm>
        </p:spPr>
        <p:txBody>
          <a:bodyPr anchor="ctr">
            <a:normAutofit/>
          </a:bodyPr>
          <a:lstStyle/>
          <a:p>
            <a:pPr marL="0" marR="0">
              <a:spcBef>
                <a:spcPts val="1800"/>
              </a:spcBef>
              <a:spcAft>
                <a:spcPts val="0"/>
              </a:spcAft>
            </a:pPr>
            <a:r>
              <a:rPr lang="en-US" sz="2000">
                <a:effectLst/>
                <a:latin typeface="Cambria Math" panose="02040503050406030204" pitchFamily="18" charset="0"/>
                <a:ea typeface="Times New Roman" panose="02020603050405020304" pitchFamily="18" charset="0"/>
                <a:cs typeface="Times New Roman" panose="02020603050405020304" pitchFamily="18" charset="0"/>
              </a:rPr>
              <a:t>Data in security applications are heterogeneous, high-dimensional, and often complex. </a:t>
            </a:r>
          </a:p>
          <a:p>
            <a:pPr marL="0" marR="0">
              <a:spcBef>
                <a:spcPts val="1800"/>
              </a:spcBef>
              <a:spcAft>
                <a:spcPts val="0"/>
              </a:spcAft>
            </a:pPr>
            <a:r>
              <a:rPr lang="en-US" sz="2000">
                <a:effectLst/>
                <a:latin typeface="Cambria Math" panose="02040503050406030204" pitchFamily="18" charset="0"/>
                <a:ea typeface="Times New Roman" panose="02020603050405020304" pitchFamily="18" charset="0"/>
                <a:cs typeface="Times New Roman" panose="02020603050405020304" pitchFamily="18" charset="0"/>
              </a:rPr>
              <a:t>Three key groups of methods, namely clustering, classification, and association rule mining. </a:t>
            </a:r>
          </a:p>
          <a:p>
            <a:pPr marL="0" marR="0">
              <a:spcBef>
                <a:spcPts val="1800"/>
              </a:spcBef>
              <a:spcAft>
                <a:spcPts val="0"/>
              </a:spcAft>
            </a:pPr>
            <a:r>
              <a:rPr lang="en-US" sz="2000">
                <a:effectLst/>
                <a:latin typeface="Cambria Math" panose="02040503050406030204" pitchFamily="18" charset="0"/>
                <a:ea typeface="Times New Roman" panose="02020603050405020304" pitchFamily="18" charset="0"/>
                <a:cs typeface="Times New Roman" panose="02020603050405020304" pitchFamily="18" charset="0"/>
              </a:rPr>
              <a:t>The supervised methods are also referred to as machine learning, where historic data help train the algorithm to make predictions. </a:t>
            </a:r>
          </a:p>
          <a:p>
            <a:pPr marL="0" marR="0">
              <a:spcBef>
                <a:spcPts val="1800"/>
              </a:spcBef>
              <a:spcAft>
                <a:spcPts val="0"/>
              </a:spcAft>
            </a:pPr>
            <a:r>
              <a:rPr lang="en-GB" sz="2000">
                <a:effectLst/>
                <a:latin typeface="Cambria Math" panose="02040503050406030204" pitchFamily="18" charset="0"/>
                <a:ea typeface="Times New Roman" panose="02020603050405020304" pitchFamily="18" charset="0"/>
                <a:cs typeface="Arial" panose="020B0604020202020204" pitchFamily="34" charset="0"/>
              </a:rPr>
              <a:t>Each of these methods also feeds into the discovery of anomalies or unusual patterns, which is particularly relevant to cybersecurity. </a:t>
            </a:r>
          </a:p>
          <a:p>
            <a:pPr marL="0" marR="0">
              <a:spcBef>
                <a:spcPts val="1800"/>
              </a:spcBef>
              <a:spcAft>
                <a:spcPts val="0"/>
              </a:spcAft>
            </a:pPr>
            <a:r>
              <a:rPr lang="en-GB" sz="2000">
                <a:effectLst/>
                <a:latin typeface="Cambria Math" panose="02040503050406030204" pitchFamily="18" charset="0"/>
                <a:ea typeface="Times New Roman" panose="02020603050405020304" pitchFamily="18" charset="0"/>
                <a:cs typeface="Arial" panose="020B0604020202020204" pitchFamily="34" charset="0"/>
              </a:rPr>
              <a:t>Anomaly detection deals with finding individual objects and rare combinations of objects that are unusual (anomalous) with respect to other “normal” data points. </a:t>
            </a:r>
          </a:p>
          <a:p>
            <a:pPr marL="0" marR="0">
              <a:spcBef>
                <a:spcPts val="1800"/>
              </a:spcBef>
              <a:spcAft>
                <a:spcPts val="0"/>
              </a:spcAft>
            </a:pPr>
            <a:r>
              <a:rPr lang="en-GB" sz="2000">
                <a:effectLst/>
                <a:latin typeface="Cambria Math" panose="02040503050406030204" pitchFamily="18" charset="0"/>
                <a:ea typeface="Times New Roman" panose="02020603050405020304" pitchFamily="18" charset="0"/>
                <a:cs typeface="Arial" panose="020B0604020202020204" pitchFamily="34" charset="0"/>
              </a:rPr>
              <a:t>Often the normal is a cluster or a set of clusters and the anomalies are the outlier data points.</a:t>
            </a:r>
            <a:endParaRPr lang="en-US" sz="2000">
              <a:effectLst/>
              <a:latin typeface="Cambria Math" panose="02040503050406030204" pitchFamily="18" charset="0"/>
              <a:ea typeface="Times New Roman" panose="02020603050405020304" pitchFamily="18" charset="0"/>
              <a:cs typeface="Times New Roman" panose="02020603050405020304" pitchFamily="18" charset="0"/>
            </a:endParaRPr>
          </a:p>
          <a:p>
            <a:endParaRPr lang="en-US" sz="2000"/>
          </a:p>
        </p:txBody>
      </p:sp>
      <p:sp>
        <p:nvSpPr>
          <p:cNvPr id="4" name="Date Placeholder 3">
            <a:extLst>
              <a:ext uri="{FF2B5EF4-FFF2-40B4-BE49-F238E27FC236}">
                <a16:creationId xmlns:a16="http://schemas.microsoft.com/office/drawing/2014/main" id="{A611375E-BA05-D349-BE0C-66394BF78A03}"/>
              </a:ext>
            </a:extLst>
          </p:cNvPr>
          <p:cNvSpPr>
            <a:spLocks noGrp="1"/>
          </p:cNvSpPr>
          <p:nvPr>
            <p:ph type="dt" sz="half" idx="10"/>
          </p:nvPr>
        </p:nvSpPr>
        <p:spPr>
          <a:xfrm>
            <a:off x="8970264" y="6455664"/>
            <a:ext cx="2743200" cy="365125"/>
          </a:xfrm>
        </p:spPr>
        <p:txBody>
          <a:bodyP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9/15/2022</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B22F5A3-0D49-C692-9266-A43CADE7ECE7}"/>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6539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98D1-76DE-0047-26CE-D88FDC7B2F11}"/>
              </a:ext>
            </a:extLst>
          </p:cNvPr>
          <p:cNvSpPr>
            <a:spLocks noGrp="1"/>
          </p:cNvSpPr>
          <p:nvPr>
            <p:ph type="title"/>
          </p:nvPr>
        </p:nvSpPr>
        <p:spPr/>
        <p:txBody>
          <a:bodyPr/>
          <a:lstStyle/>
          <a:p>
            <a:r>
              <a:rPr lang="en-US"/>
              <a:t>Preliminaries to Data Mining</a:t>
            </a:r>
            <a:endParaRPr lang="en-US" dirty="0"/>
          </a:p>
        </p:txBody>
      </p:sp>
      <p:graphicFrame>
        <p:nvGraphicFramePr>
          <p:cNvPr id="8" name="Content Placeholder 2">
            <a:extLst>
              <a:ext uri="{FF2B5EF4-FFF2-40B4-BE49-F238E27FC236}">
                <a16:creationId xmlns:a16="http://schemas.microsoft.com/office/drawing/2014/main" id="{E4E9C628-3D3F-EC5A-7948-1E442A882543}"/>
              </a:ext>
            </a:extLst>
          </p:cNvPr>
          <p:cNvGraphicFramePr>
            <a:graphicFrameLocks noGrp="1"/>
          </p:cNvGraphicFramePr>
          <p:nvPr>
            <p:ph idx="1"/>
            <p:extLst>
              <p:ext uri="{D42A27DB-BD31-4B8C-83A1-F6EECF244321}">
                <p14:modId xmlns:p14="http://schemas.microsoft.com/office/powerpoint/2010/main" val="35864627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E558B0D-5D1A-CED3-64C3-C671C6CD559A}"/>
              </a:ext>
            </a:extLst>
          </p:cNvPr>
          <p:cNvSpPr>
            <a:spLocks noGrp="1"/>
          </p:cNvSpPr>
          <p:nvPr>
            <p:ph type="dt" sz="half" idx="10"/>
          </p:nvPr>
        </p:nvSpPr>
        <p:spPr/>
        <p:txBody>
          <a:bodyPr/>
          <a:lstStyle/>
          <a:p>
            <a:fld id="{41BD0284-4A0E-4C1F-8DD8-034E525548CE}" type="datetime1">
              <a:rPr lang="en-US" smtClean="0"/>
              <a:t>9/15/2022</a:t>
            </a:fld>
            <a:endParaRPr lang="en-US"/>
          </a:p>
        </p:txBody>
      </p:sp>
      <p:sp>
        <p:nvSpPr>
          <p:cNvPr id="5" name="Slide Number Placeholder 4">
            <a:extLst>
              <a:ext uri="{FF2B5EF4-FFF2-40B4-BE49-F238E27FC236}">
                <a16:creationId xmlns:a16="http://schemas.microsoft.com/office/drawing/2014/main" id="{50C748DC-30D5-B42F-91BA-7B77075F7163}"/>
              </a:ext>
            </a:extLst>
          </p:cNvPr>
          <p:cNvSpPr>
            <a:spLocks noGrp="1"/>
          </p:cNvSpPr>
          <p:nvPr>
            <p:ph type="sldNum" sz="quarter" idx="12"/>
          </p:nvPr>
        </p:nvSpPr>
        <p:spPr/>
        <p:txBody>
          <a:bodyPr/>
          <a:lstStyle/>
          <a:p>
            <a:fld id="{50959DF8-9FE2-48CA-BFAA-9B8F46F0702B}" type="slidenum">
              <a:rPr lang="en-US" smtClean="0"/>
              <a:t>21</a:t>
            </a:fld>
            <a:endParaRPr lang="en-US"/>
          </a:p>
        </p:txBody>
      </p:sp>
      <p:sp>
        <p:nvSpPr>
          <p:cNvPr id="6" name="Footer Placeholder 5">
            <a:extLst>
              <a:ext uri="{FF2B5EF4-FFF2-40B4-BE49-F238E27FC236}">
                <a16:creationId xmlns:a16="http://schemas.microsoft.com/office/drawing/2014/main" id="{043B2CE1-D691-4E67-C386-B19EB9BEA40D}"/>
              </a:ext>
            </a:extLst>
          </p:cNvPr>
          <p:cNvSpPr>
            <a:spLocks noGrp="1"/>
          </p:cNvSpPr>
          <p:nvPr>
            <p:ph type="ftr" sz="quarter" idx="3"/>
          </p:nvPr>
        </p:nvSpPr>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38099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44486095-D03E-4D70-D313-FF654103F182}"/>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Example distance metrics</a:t>
            </a:r>
          </a:p>
        </p:txBody>
      </p:sp>
      <p:sp>
        <p:nvSpPr>
          <p:cNvPr id="4" name="Content Placeholder 3">
            <a:extLst>
              <a:ext uri="{FF2B5EF4-FFF2-40B4-BE49-F238E27FC236}">
                <a16:creationId xmlns:a16="http://schemas.microsoft.com/office/drawing/2014/main" id="{0D1D7E4D-E1F7-6E47-DD6A-5E39827B7B20}"/>
              </a:ext>
            </a:extLst>
          </p:cNvPr>
          <p:cNvSpPr>
            <a:spLocks noGrp="1"/>
          </p:cNvSpPr>
          <p:nvPr>
            <p:ph idx="1"/>
          </p:nvPr>
        </p:nvSpPr>
        <p:spPr>
          <a:xfrm>
            <a:off x="1424904" y="2494450"/>
            <a:ext cx="4053545" cy="3563159"/>
          </a:xfrm>
        </p:spPr>
        <p:txBody>
          <a:bodyPr>
            <a:normAutofit/>
          </a:bodyPr>
          <a:lstStyle/>
          <a:p>
            <a:r>
              <a:rPr lang="en-US" sz="2200" dirty="0"/>
              <a:t>Primarily used in clustering</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A non-negative function d(</a:t>
            </a:r>
            <a:r>
              <a:rPr lang="en-US" sz="2200" dirty="0" err="1">
                <a:effectLst/>
                <a:ea typeface="Calibri" panose="020F0502020204030204" pitchFamily="34" charset="0"/>
                <a:cs typeface="Times New Roman" panose="02020603050405020304" pitchFamily="18" charset="0"/>
              </a:rPr>
              <a:t>x,y</a:t>
            </a:r>
            <a:r>
              <a:rPr lang="en-US" sz="2200" dirty="0">
                <a:effectLst/>
                <a:ea typeface="Calibri" panose="020F0502020204030204" pitchFamily="34" charset="0"/>
                <a:cs typeface="Times New Roman" panose="02020603050405020304" pitchFamily="18" charset="0"/>
              </a:rPr>
              <a:t>), measuring distance between objects x and y, is a metric if it satisfies:</a:t>
            </a:r>
          </a:p>
          <a:p>
            <a:pPr marL="800100" lvl="1" indent="-342900">
              <a:spcBef>
                <a:spcPts val="0"/>
              </a:spcBef>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the identity property, d(</a:t>
            </a:r>
            <a:r>
              <a:rPr lang="en-US" sz="2200" dirty="0" err="1">
                <a:effectLst/>
                <a:ea typeface="Calibri" panose="020F0502020204030204" pitchFamily="34" charset="0"/>
                <a:cs typeface="Times New Roman" panose="02020603050405020304" pitchFamily="18" charset="0"/>
              </a:rPr>
              <a:t>x,x</a:t>
            </a:r>
            <a:r>
              <a:rPr lang="en-US" sz="2200" dirty="0">
                <a:effectLst/>
                <a:ea typeface="Calibri" panose="020F0502020204030204" pitchFamily="34" charset="0"/>
                <a:cs typeface="Times New Roman" panose="02020603050405020304" pitchFamily="18" charset="0"/>
              </a:rPr>
              <a:t>) = 0,</a:t>
            </a:r>
          </a:p>
          <a:p>
            <a:pPr marL="800100" lvl="1" indent="-342900">
              <a:spcBef>
                <a:spcPts val="0"/>
              </a:spcBef>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the symmetry property, d(</a:t>
            </a:r>
            <a:r>
              <a:rPr lang="en-US" sz="2200" dirty="0" err="1">
                <a:effectLst/>
                <a:ea typeface="Calibri" panose="020F0502020204030204" pitchFamily="34" charset="0"/>
                <a:cs typeface="Times New Roman" panose="02020603050405020304" pitchFamily="18" charset="0"/>
              </a:rPr>
              <a:t>x,y</a:t>
            </a:r>
            <a:r>
              <a:rPr lang="en-US" sz="2200" dirty="0">
                <a:effectLst/>
                <a:ea typeface="Calibri" panose="020F0502020204030204" pitchFamily="34" charset="0"/>
                <a:cs typeface="Times New Roman" panose="02020603050405020304" pitchFamily="18" charset="0"/>
              </a:rPr>
              <a:t>) = d(</a:t>
            </a:r>
            <a:r>
              <a:rPr lang="en-US" sz="2200" dirty="0" err="1">
                <a:effectLst/>
                <a:ea typeface="Calibri" panose="020F0502020204030204" pitchFamily="34" charset="0"/>
                <a:cs typeface="Times New Roman" panose="02020603050405020304" pitchFamily="18" charset="0"/>
              </a:rPr>
              <a:t>y,x</a:t>
            </a:r>
            <a:r>
              <a:rPr lang="en-US" sz="2200" dirty="0">
                <a:effectLst/>
                <a:ea typeface="Calibri" panose="020F0502020204030204" pitchFamily="34" charset="0"/>
                <a:cs typeface="Times New Roman" panose="02020603050405020304" pitchFamily="18" charset="0"/>
              </a:rPr>
              <a:t>), and</a:t>
            </a:r>
          </a:p>
          <a:p>
            <a:pPr marL="800100" lvl="1" indent="-342900">
              <a:spcBef>
                <a:spcPts val="0"/>
              </a:spcBef>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the triangle inequality, g(</a:t>
            </a:r>
            <a:r>
              <a:rPr lang="en-US" sz="2200" dirty="0" err="1">
                <a:effectLst/>
                <a:ea typeface="Calibri" panose="020F0502020204030204" pitchFamily="34" charset="0"/>
                <a:cs typeface="Times New Roman" panose="02020603050405020304" pitchFamily="18" charset="0"/>
              </a:rPr>
              <a:t>x,y</a:t>
            </a:r>
            <a:r>
              <a:rPr lang="en-US" sz="2200" dirty="0">
                <a:effectLst/>
                <a:ea typeface="Calibri" panose="020F0502020204030204" pitchFamily="34" charset="0"/>
                <a:cs typeface="Times New Roman" panose="02020603050405020304" pitchFamily="18" charset="0"/>
              </a:rPr>
              <a:t>) + g(</a:t>
            </a:r>
            <a:r>
              <a:rPr lang="en-US" sz="2200" dirty="0" err="1">
                <a:effectLst/>
                <a:ea typeface="Calibri" panose="020F0502020204030204" pitchFamily="34" charset="0"/>
                <a:cs typeface="Times New Roman" panose="02020603050405020304" pitchFamily="18" charset="0"/>
              </a:rPr>
              <a:t>y,z</a:t>
            </a:r>
            <a:r>
              <a:rPr lang="en-US" sz="2200" dirty="0">
                <a:effectLst/>
                <a:ea typeface="Calibri" panose="020F0502020204030204" pitchFamily="34" charset="0"/>
                <a:cs typeface="Times New Roman" panose="02020603050405020304" pitchFamily="18" charset="0"/>
              </a:rPr>
              <a:t>)≥g(</a:t>
            </a:r>
            <a:r>
              <a:rPr lang="en-US" sz="2200" dirty="0" err="1">
                <a:effectLst/>
                <a:ea typeface="Calibri" panose="020F0502020204030204" pitchFamily="34" charset="0"/>
                <a:cs typeface="Times New Roman" panose="02020603050405020304" pitchFamily="18" charset="0"/>
              </a:rPr>
              <a:t>x,z</a:t>
            </a:r>
            <a:r>
              <a:rPr lang="en-US" sz="2200" dirty="0">
                <a:effectLst/>
                <a:ea typeface="Calibri" panose="020F0502020204030204" pitchFamily="34" charset="0"/>
                <a:cs typeface="Times New Roman" panose="02020603050405020304" pitchFamily="18" charset="0"/>
              </a:rPr>
              <a:t>)</a:t>
            </a:r>
          </a:p>
          <a:p>
            <a:endParaRPr lang="en-US" sz="2200" dirty="0"/>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910028359"/>
                  </p:ext>
                </p:extLst>
              </p:nvPr>
            </p:nvGraphicFramePr>
            <p:xfrm>
              <a:off x="6098892" y="3492775"/>
              <a:ext cx="5452923" cy="1742361"/>
            </p:xfrm>
            <a:graphic>
              <a:graphicData uri="http://schemas.openxmlformats.org/drawingml/2006/table">
                <a:tbl>
                  <a:tblPr firstRow="1" bandRow="1">
                    <a:tableStyleId>{8EC20E35-A176-4012-BC5E-935CFFF8708E}</a:tableStyleId>
                  </a:tblPr>
                  <a:tblGrid>
                    <a:gridCol w="1088147">
                      <a:extLst>
                        <a:ext uri="{9D8B030D-6E8A-4147-A177-3AD203B41FA5}">
                          <a16:colId xmlns:a16="http://schemas.microsoft.com/office/drawing/2014/main" val="20000"/>
                        </a:ext>
                      </a:extLst>
                    </a:gridCol>
                    <a:gridCol w="4364776">
                      <a:extLst>
                        <a:ext uri="{9D8B030D-6E8A-4147-A177-3AD203B41FA5}">
                          <a16:colId xmlns:a16="http://schemas.microsoft.com/office/drawing/2014/main" val="20001"/>
                        </a:ext>
                      </a:extLst>
                    </a:gridCol>
                  </a:tblGrid>
                  <a:tr h="518533">
                    <a:tc>
                      <a:txBody>
                        <a:bodyPr/>
                        <a:lstStyle/>
                        <a:p>
                          <a:r>
                            <a:rPr lang="en-US" sz="1200"/>
                            <a:t>Distance</a:t>
                          </a:r>
                          <a:r>
                            <a:rPr lang="en-US" sz="1200" baseline="0"/>
                            <a:t> Metric</a:t>
                          </a:r>
                          <a:endParaRPr lang="en-US" sz="1200"/>
                        </a:p>
                      </a:txBody>
                      <a:tcPr marL="62842" marR="62842" marT="31421" marB="31421"/>
                    </a:tc>
                    <a:tc>
                      <a:txBody>
                        <a:bodyPr/>
                        <a:lstStyle/>
                        <a:p>
                          <a:r>
                            <a:rPr lang="en-US" sz="1200"/>
                            <a:t>Formula</a:t>
                          </a:r>
                        </a:p>
                      </a:txBody>
                      <a:tcPr marL="62842" marR="62842" marT="31421" marB="31421"/>
                    </a:tc>
                    <a:extLst>
                      <a:ext uri="{0D108BD9-81ED-4DB2-BD59-A6C34878D82A}">
                        <a16:rowId xmlns:a16="http://schemas.microsoft.com/office/drawing/2014/main" val="10000"/>
                      </a:ext>
                    </a:extLst>
                  </a:tr>
                  <a:tr h="562863">
                    <a:tc>
                      <a:txBody>
                        <a:bodyPr/>
                        <a:lstStyle/>
                        <a:p>
                          <a:r>
                            <a:rPr lang="en-US" sz="1200" err="1"/>
                            <a:t>Minkowski</a:t>
                          </a:r>
                          <a:endParaRPr lang="en-US" sz="1200"/>
                        </a:p>
                      </a:txBody>
                      <a:tcPr marL="62842" marR="62842" marT="31421" marB="314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effectLst/>
                            </a:rPr>
                            <a:t>MnD</a:t>
                          </a:r>
                          <a:r>
                            <a:rPr lang="en-US" sz="1200" kern="1200" dirty="0">
                              <a:solidFill>
                                <a:schemeClr val="dk1"/>
                              </a:solidFill>
                              <a:effectLst/>
                            </a:rPr>
                            <a:t>(X,Y)=</a:t>
                          </a:r>
                          <a14:m>
                            <m:oMath xmlns:m="http://schemas.openxmlformats.org/officeDocument/2006/math">
                              <m:rad>
                                <m:radPr>
                                  <m:ctrlPr>
                                    <a:rPr lang="en-US" sz="1200" i="1" kern="1200">
                                      <a:solidFill>
                                        <a:schemeClr val="dk1"/>
                                      </a:solidFill>
                                      <a:effectLst/>
                                      <a:latin typeface="Cambria Math" panose="02040503050406030204" pitchFamily="18" charset="0"/>
                                    </a:rPr>
                                  </m:ctrlPr>
                                </m:radPr>
                                <m:deg>
                                  <m:r>
                                    <a:rPr lang="en-US" sz="1200" kern="1200">
                                      <a:solidFill>
                                        <a:schemeClr val="dk1"/>
                                      </a:solidFill>
                                      <a:effectLst/>
                                      <a:latin typeface="Cambria Math" panose="02040503050406030204" pitchFamily="18" charset="0"/>
                                    </a:rPr>
                                    <m:t>𝑝</m:t>
                                  </m:r>
                                </m:deg>
                                <m:e>
                                  <m:sSup>
                                    <m:sSupPr>
                                      <m:ctrlPr>
                                        <a:rPr lang="en-US" sz="1200" i="1" kern="1200">
                                          <a:solidFill>
                                            <a:schemeClr val="dk1"/>
                                          </a:solidFill>
                                          <a:effectLst/>
                                          <a:latin typeface="Cambria Math" panose="02040503050406030204" pitchFamily="18" charset="0"/>
                                        </a:rPr>
                                      </m:ctrlPr>
                                    </m:sSupPr>
                                    <m:e>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m:t>
                                      </m:r>
                                      <m:r>
                                        <a:rPr lang="en-US" sz="1200" kern="1200" baseline="-25000">
                                          <a:solidFill>
                                            <a:schemeClr val="dk1"/>
                                          </a:solidFill>
                                          <a:effectLst/>
                                          <a:latin typeface="Cambria Math" panose="02040503050406030204" pitchFamily="18" charset="0"/>
                                        </a:rPr>
                                        <m:t>1</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m:t>
                                      </m:r>
                                      <m:r>
                                        <a:rPr lang="en-US" sz="1200" kern="1200" baseline="-25000">
                                          <a:solidFill>
                                            <a:schemeClr val="dk1"/>
                                          </a:solidFill>
                                          <a:effectLst/>
                                          <a:latin typeface="Cambria Math" panose="02040503050406030204" pitchFamily="18" charset="0"/>
                                        </a:rPr>
                                        <m:t>1)</m:t>
                                      </m:r>
                                    </m:e>
                                    <m:sup>
                                      <m:r>
                                        <a:rPr lang="en-US" sz="1200" kern="1200">
                                          <a:solidFill>
                                            <a:schemeClr val="dk1"/>
                                          </a:solidFill>
                                          <a:effectLst/>
                                          <a:latin typeface="Cambria Math" panose="02040503050406030204" pitchFamily="18" charset="0"/>
                                        </a:rPr>
                                        <m:t>𝑝</m:t>
                                      </m:r>
                                    </m:sup>
                                  </m:sSup>
                                  <m:r>
                                    <a:rPr lang="en-US" sz="1200" kern="1200">
                                      <a:solidFill>
                                        <a:schemeClr val="dk1"/>
                                      </a:solidFill>
                                      <a:effectLst/>
                                      <a:latin typeface="Cambria Math" panose="02040503050406030204" pitchFamily="18" charset="0"/>
                                    </a:rPr>
                                    <m:t>+</m:t>
                                  </m:r>
                                  <m:sSup>
                                    <m:sSupPr>
                                      <m:ctrlPr>
                                        <a:rPr lang="en-US" sz="1200" i="1" kern="1200">
                                          <a:solidFill>
                                            <a:schemeClr val="dk1"/>
                                          </a:solidFill>
                                          <a:effectLst/>
                                          <a:latin typeface="Cambria Math" panose="02040503050406030204" pitchFamily="18" charset="0"/>
                                        </a:rPr>
                                      </m:ctrlPr>
                                    </m:sSupPr>
                                    <m:e>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m:t>
                                      </m:r>
                                      <m:r>
                                        <a:rPr lang="en-US" sz="1200" kern="1200" baseline="-25000">
                                          <a:solidFill>
                                            <a:schemeClr val="dk1"/>
                                          </a:solidFill>
                                          <a:effectLst/>
                                          <a:latin typeface="Cambria Math" panose="02040503050406030204" pitchFamily="18" charset="0"/>
                                        </a:rPr>
                                        <m:t>2</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m:t>
                                      </m:r>
                                      <m:r>
                                        <a:rPr lang="en-US" sz="1200" kern="1200" baseline="-25000">
                                          <a:solidFill>
                                            <a:schemeClr val="dk1"/>
                                          </a:solidFill>
                                          <a:effectLst/>
                                          <a:latin typeface="Cambria Math" panose="02040503050406030204" pitchFamily="18" charset="0"/>
                                        </a:rPr>
                                        <m:t>2</m:t>
                                      </m:r>
                                      <m:r>
                                        <a:rPr lang="en-US" sz="1200" kern="1200">
                                          <a:solidFill>
                                            <a:schemeClr val="dk1"/>
                                          </a:solidFill>
                                          <a:effectLst/>
                                          <a:latin typeface="Cambria Math" panose="02040503050406030204" pitchFamily="18" charset="0"/>
                                        </a:rPr>
                                        <m:t>)</m:t>
                                      </m:r>
                                    </m:e>
                                    <m:sup>
                                      <m:r>
                                        <a:rPr lang="en-US" sz="1200" kern="1200">
                                          <a:solidFill>
                                            <a:schemeClr val="dk1"/>
                                          </a:solidFill>
                                          <a:effectLst/>
                                          <a:latin typeface="Cambria Math" panose="02040503050406030204" pitchFamily="18" charset="0"/>
                                        </a:rPr>
                                        <m:t>𝑝</m:t>
                                      </m:r>
                                    </m:sup>
                                  </m:sSup>
                                  <m:r>
                                    <a:rPr lang="en-US" sz="1200" kern="1200">
                                      <a:solidFill>
                                        <a:schemeClr val="dk1"/>
                                      </a:solidFill>
                                      <a:effectLst/>
                                      <a:latin typeface="Cambria Math" panose="02040503050406030204" pitchFamily="18" charset="0"/>
                                    </a:rPr>
                                    <m:t>+…+</m:t>
                                  </m:r>
                                  <m:sSup>
                                    <m:sSupPr>
                                      <m:ctrlPr>
                                        <a:rPr lang="en-US" sz="1200" i="1" kern="1200">
                                          <a:solidFill>
                                            <a:schemeClr val="dk1"/>
                                          </a:solidFill>
                                          <a:effectLst/>
                                          <a:latin typeface="Cambria Math" panose="02040503050406030204" pitchFamily="18" charset="0"/>
                                        </a:rPr>
                                      </m:ctrlPr>
                                    </m:sSupPr>
                                    <m:e>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xn</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yn</m:t>
                                      </m:r>
                                      <m:r>
                                        <a:rPr lang="en-US" sz="1200" kern="1200">
                                          <a:solidFill>
                                            <a:schemeClr val="dk1"/>
                                          </a:solidFill>
                                          <a:effectLst/>
                                          <a:latin typeface="Cambria Math" panose="02040503050406030204" pitchFamily="18" charset="0"/>
                                        </a:rPr>
                                        <m:t>)</m:t>
                                      </m:r>
                                    </m:e>
                                    <m:sup>
                                      <m:r>
                                        <a:rPr lang="en-US" sz="1200" kern="1200">
                                          <a:solidFill>
                                            <a:schemeClr val="dk1"/>
                                          </a:solidFill>
                                          <a:effectLst/>
                                          <a:latin typeface="Cambria Math" panose="02040503050406030204" pitchFamily="18" charset="0"/>
                                        </a:rPr>
                                        <m:t>𝑝</m:t>
                                      </m:r>
                                    </m:sup>
                                  </m:sSup>
                                </m:e>
                              </m:rad>
                            </m:oMath>
                          </a14:m>
                          <a:endParaRPr lang="en-US" sz="1200" kern="1200" dirty="0">
                            <a:solidFill>
                              <a:schemeClr val="dk1"/>
                            </a:solidFill>
                            <a:effectLst/>
                          </a:endParaRPr>
                        </a:p>
                        <a:p>
                          <a:endParaRPr lang="en-US" sz="1200" dirty="0"/>
                        </a:p>
                      </a:txBody>
                      <a:tcPr marL="62842" marR="62842" marT="31421" marB="31421"/>
                    </a:tc>
                    <a:extLst>
                      <a:ext uri="{0D108BD9-81ED-4DB2-BD59-A6C34878D82A}">
                        <a16:rowId xmlns:a16="http://schemas.microsoft.com/office/drawing/2014/main" val="10001"/>
                      </a:ext>
                    </a:extLst>
                  </a:tr>
                  <a:tr h="308317">
                    <a:tc>
                      <a:txBody>
                        <a:bodyPr/>
                        <a:lstStyle/>
                        <a:p>
                          <a:r>
                            <a:rPr lang="en-US" sz="1200"/>
                            <a:t>Manhattan</a:t>
                          </a:r>
                        </a:p>
                      </a:txBody>
                      <a:tcPr marL="62842" marR="62842" marT="31421" marB="31421"/>
                    </a:tc>
                    <a:tc>
                      <a:txBody>
                        <a:bodyPr/>
                        <a:lstStyle/>
                        <a:p>
                          <a:r>
                            <a:rPr lang="en-US" sz="1200" kern="1200">
                              <a:solidFill>
                                <a:schemeClr val="dk1"/>
                              </a:solidFill>
                              <a:effectLst/>
                            </a:rPr>
                            <a:t>MD(X,Y) = </a:t>
                          </a:r>
                          <a14:m>
                            <m:oMath xmlns:m="http://schemas.openxmlformats.org/officeDocument/2006/math">
                              <m:d>
                                <m:dPr>
                                  <m:ctrlPr>
                                    <a:rPr lang="en-US" sz="1200" i="1" kern="1200">
                                      <a:solidFill>
                                        <a:schemeClr val="dk1"/>
                                      </a:solidFill>
                                      <a:effectLst/>
                                      <a:latin typeface="Cambria Math" panose="02040503050406030204" pitchFamily="18" charset="0"/>
                                    </a:rPr>
                                  </m:ctrlPr>
                                </m:dPr>
                                <m:e>
                                  <m:d>
                                    <m:dPr>
                                      <m:begChr m:val="|"/>
                                      <m:endChr m:val="|"/>
                                      <m:ctrlPr>
                                        <a:rPr lang="en-US" sz="1200" i="1" kern="1200">
                                          <a:solidFill>
                                            <a:schemeClr val="dk1"/>
                                          </a:solidFill>
                                          <a:effectLst/>
                                          <a:latin typeface="Cambria Math" panose="02040503050406030204" pitchFamily="18" charset="0"/>
                                        </a:rPr>
                                      </m:ctrlPr>
                                    </m:dPr>
                                    <m:e>
                                      <m:r>
                                        <m:rPr>
                                          <m:sty m:val="p"/>
                                        </m:rPr>
                                        <a:rPr lang="en-US" sz="1200" kern="1200">
                                          <a:solidFill>
                                            <a:schemeClr val="dk1"/>
                                          </a:solidFill>
                                          <a:effectLst/>
                                          <a:latin typeface="Cambria Math" panose="02040503050406030204" pitchFamily="18" charset="0"/>
                                        </a:rPr>
                                        <m:t>x</m:t>
                                      </m:r>
                                      <m:r>
                                        <a:rPr lang="en-US" sz="1200" kern="1200" baseline="-25000">
                                          <a:solidFill>
                                            <a:schemeClr val="dk1"/>
                                          </a:solidFill>
                                          <a:effectLst/>
                                          <a:latin typeface="Cambria Math" panose="02040503050406030204" pitchFamily="18" charset="0"/>
                                        </a:rPr>
                                        <m:t>1</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m:t>
                                      </m:r>
                                      <m:r>
                                        <a:rPr lang="en-US" sz="1200" kern="1200" baseline="-25000">
                                          <a:solidFill>
                                            <a:schemeClr val="dk1"/>
                                          </a:solidFill>
                                          <a:effectLst/>
                                          <a:latin typeface="Cambria Math" panose="02040503050406030204" pitchFamily="18" charset="0"/>
                                        </a:rPr>
                                        <m:t>1</m:t>
                                      </m:r>
                                    </m:e>
                                  </m:d>
                                  <m:r>
                                    <a:rPr lang="en-US" sz="1200" kern="1200">
                                      <a:solidFill>
                                        <a:schemeClr val="dk1"/>
                                      </a:solidFill>
                                      <a:effectLst/>
                                      <a:latin typeface="Cambria Math" panose="02040503050406030204" pitchFamily="18" charset="0"/>
                                    </a:rPr>
                                    <m:t>+</m:t>
                                  </m:r>
                                  <m:d>
                                    <m:dPr>
                                      <m:begChr m:val="|"/>
                                      <m:endChr m:val="|"/>
                                      <m:ctrlPr>
                                        <a:rPr lang="en-US" sz="1200" i="1" kern="1200">
                                          <a:solidFill>
                                            <a:schemeClr val="dk1"/>
                                          </a:solidFill>
                                          <a:effectLst/>
                                          <a:latin typeface="Cambria Math" panose="02040503050406030204" pitchFamily="18" charset="0"/>
                                        </a:rPr>
                                      </m:ctrlPr>
                                    </m:dPr>
                                    <m:e>
                                      <m:r>
                                        <m:rPr>
                                          <m:sty m:val="p"/>
                                        </m:rPr>
                                        <a:rPr lang="en-US" sz="1200" kern="1200">
                                          <a:solidFill>
                                            <a:schemeClr val="dk1"/>
                                          </a:solidFill>
                                          <a:effectLst/>
                                          <a:latin typeface="Cambria Math" panose="02040503050406030204" pitchFamily="18" charset="0"/>
                                        </a:rPr>
                                        <m:t>x</m:t>
                                      </m:r>
                                      <m:r>
                                        <a:rPr lang="en-US" sz="1200" kern="1200">
                                          <a:solidFill>
                                            <a:schemeClr val="dk1"/>
                                          </a:solidFill>
                                          <a:effectLst/>
                                          <a:latin typeface="Cambria Math" panose="02040503050406030204" pitchFamily="18" charset="0"/>
                                        </a:rPr>
                                        <m:t>2− </m:t>
                                      </m:r>
                                      <m:r>
                                        <m:rPr>
                                          <m:sty m:val="p"/>
                                        </m:rPr>
                                        <a:rPr lang="en-US" sz="1200" kern="1200">
                                          <a:solidFill>
                                            <a:schemeClr val="dk1"/>
                                          </a:solidFill>
                                          <a:effectLst/>
                                          <a:latin typeface="Cambria Math" panose="02040503050406030204" pitchFamily="18" charset="0"/>
                                        </a:rPr>
                                        <m:t>y</m:t>
                                      </m:r>
                                      <m:r>
                                        <a:rPr lang="en-US" sz="1200" kern="1200">
                                          <a:solidFill>
                                            <a:schemeClr val="dk1"/>
                                          </a:solidFill>
                                          <a:effectLst/>
                                          <a:latin typeface="Cambria Math" panose="02040503050406030204" pitchFamily="18" charset="0"/>
                                        </a:rPr>
                                        <m:t>2</m:t>
                                      </m:r>
                                    </m:e>
                                  </m:d>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xn</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yn</m:t>
                                  </m:r>
                                  <m:r>
                                    <a:rPr lang="en-US" sz="1200" kern="1200">
                                      <a:solidFill>
                                        <a:schemeClr val="dk1"/>
                                      </a:solidFill>
                                      <a:effectLst/>
                                      <a:latin typeface="Cambria Math" panose="02040503050406030204" pitchFamily="18" charset="0"/>
                                    </a:rPr>
                                    <m:t>|</m:t>
                                  </m:r>
                                </m:e>
                              </m:d>
                            </m:oMath>
                          </a14:m>
                          <a:endParaRPr lang="en-US" sz="1200"/>
                        </a:p>
                      </a:txBody>
                      <a:tcPr marL="62842" marR="62842" marT="31421" marB="31421"/>
                    </a:tc>
                    <a:extLst>
                      <a:ext uri="{0D108BD9-81ED-4DB2-BD59-A6C34878D82A}">
                        <a16:rowId xmlns:a16="http://schemas.microsoft.com/office/drawing/2014/main" val="10002"/>
                      </a:ext>
                    </a:extLst>
                  </a:tr>
                  <a:tr h="352648">
                    <a:tc>
                      <a:txBody>
                        <a:bodyPr/>
                        <a:lstStyle/>
                        <a:p>
                          <a:r>
                            <a:rPr lang="en-US" sz="1200"/>
                            <a:t>Euclidean</a:t>
                          </a:r>
                        </a:p>
                      </a:txBody>
                      <a:tcPr marL="62842" marR="62842" marT="31421" marB="31421"/>
                    </a:tc>
                    <a:tc>
                      <a:txBody>
                        <a:bodyPr/>
                        <a:lstStyle/>
                        <a:p>
                          <a:r>
                            <a:rPr lang="en-US" sz="1200" kern="1200" dirty="0">
                              <a:solidFill>
                                <a:schemeClr val="dk1"/>
                              </a:solidFill>
                              <a:effectLst/>
                            </a:rPr>
                            <a:t>ED(X,Y) = </a:t>
                          </a:r>
                          <a14:m>
                            <m:oMath xmlns:m="http://schemas.openxmlformats.org/officeDocument/2006/math">
                              <m:rad>
                                <m:radPr>
                                  <m:degHide m:val="on"/>
                                  <m:ctrlPr>
                                    <a:rPr lang="en-US" sz="1200" i="1" kern="1200">
                                      <a:solidFill>
                                        <a:schemeClr val="dk1"/>
                                      </a:solidFill>
                                      <a:effectLst/>
                                      <a:latin typeface="Cambria Math" panose="02040503050406030204" pitchFamily="18" charset="0"/>
                                    </a:rPr>
                                  </m:ctrlPr>
                                </m:radPr>
                                <m:deg/>
                                <m:e>
                                  <m:sSup>
                                    <m:sSupPr>
                                      <m:ctrlPr>
                                        <a:rPr lang="en-US" sz="1200" i="1" kern="1200">
                                          <a:solidFill>
                                            <a:schemeClr val="dk1"/>
                                          </a:solidFill>
                                          <a:effectLst/>
                                          <a:latin typeface="Cambria Math" panose="02040503050406030204" pitchFamily="18" charset="0"/>
                                        </a:rPr>
                                      </m:ctrlPr>
                                    </m:sSupPr>
                                    <m:e>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m:t>
                                      </m:r>
                                      <m:r>
                                        <a:rPr lang="en-US" sz="1200" kern="1200" baseline="-25000">
                                          <a:solidFill>
                                            <a:schemeClr val="dk1"/>
                                          </a:solidFill>
                                          <a:effectLst/>
                                          <a:latin typeface="Cambria Math" panose="02040503050406030204" pitchFamily="18" charset="0"/>
                                        </a:rPr>
                                        <m:t>1</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m:t>
                                      </m:r>
                                      <m:r>
                                        <a:rPr lang="en-US" sz="1200" kern="1200" baseline="-25000">
                                          <a:solidFill>
                                            <a:schemeClr val="dk1"/>
                                          </a:solidFill>
                                          <a:effectLst/>
                                          <a:latin typeface="Cambria Math" panose="02040503050406030204" pitchFamily="18" charset="0"/>
                                        </a:rPr>
                                        <m:t>1</m:t>
                                      </m:r>
                                      <m:r>
                                        <a:rPr lang="en-US" sz="1200" kern="1200">
                                          <a:solidFill>
                                            <a:schemeClr val="dk1"/>
                                          </a:solidFill>
                                          <a:effectLst/>
                                          <a:latin typeface="Cambria Math" panose="02040503050406030204" pitchFamily="18" charset="0"/>
                                        </a:rPr>
                                        <m:t>)</m:t>
                                      </m:r>
                                    </m:e>
                                    <m:sup>
                                      <m:r>
                                        <a:rPr lang="en-US" sz="1200" kern="1200">
                                          <a:solidFill>
                                            <a:schemeClr val="dk1"/>
                                          </a:solidFill>
                                          <a:effectLst/>
                                          <a:latin typeface="Cambria Math" panose="02040503050406030204" pitchFamily="18" charset="0"/>
                                        </a:rPr>
                                        <m:t>2</m:t>
                                      </m:r>
                                    </m:sup>
                                  </m:sSup>
                                  <m:r>
                                    <a:rPr lang="en-US" sz="1200" kern="1200">
                                      <a:solidFill>
                                        <a:schemeClr val="dk1"/>
                                      </a:solidFill>
                                      <a:effectLst/>
                                      <a:latin typeface="Cambria Math" panose="02040503050406030204" pitchFamily="18" charset="0"/>
                                    </a:rPr>
                                    <m:t>+</m:t>
                                  </m:r>
                                  <m:sSup>
                                    <m:sSupPr>
                                      <m:ctrlPr>
                                        <a:rPr lang="en-US" sz="1200" i="1" kern="1200">
                                          <a:solidFill>
                                            <a:schemeClr val="dk1"/>
                                          </a:solidFill>
                                          <a:effectLst/>
                                          <a:latin typeface="Cambria Math" panose="02040503050406030204" pitchFamily="18" charset="0"/>
                                        </a:rPr>
                                      </m:ctrlPr>
                                    </m:sSupPr>
                                    <m:e>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m:t>
                                      </m:r>
                                      <m:r>
                                        <a:rPr lang="en-US" sz="1200" kern="1200" baseline="-25000">
                                          <a:solidFill>
                                            <a:schemeClr val="dk1"/>
                                          </a:solidFill>
                                          <a:effectLst/>
                                          <a:latin typeface="Cambria Math" panose="02040503050406030204" pitchFamily="18" charset="0"/>
                                        </a:rPr>
                                        <m:t>2</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m:t>
                                      </m:r>
                                      <m:r>
                                        <a:rPr lang="en-US" sz="1200" kern="1200" baseline="-25000">
                                          <a:solidFill>
                                            <a:schemeClr val="dk1"/>
                                          </a:solidFill>
                                          <a:effectLst/>
                                          <a:latin typeface="Cambria Math" panose="02040503050406030204" pitchFamily="18" charset="0"/>
                                        </a:rPr>
                                        <m:t>2</m:t>
                                      </m:r>
                                      <m:r>
                                        <a:rPr lang="en-US" sz="1200" kern="1200">
                                          <a:solidFill>
                                            <a:schemeClr val="dk1"/>
                                          </a:solidFill>
                                          <a:effectLst/>
                                          <a:latin typeface="Cambria Math" panose="02040503050406030204" pitchFamily="18" charset="0"/>
                                        </a:rPr>
                                        <m:t>)</m:t>
                                      </m:r>
                                    </m:e>
                                    <m:sup>
                                      <m:r>
                                        <a:rPr lang="en-US" sz="1200" kern="1200">
                                          <a:solidFill>
                                            <a:schemeClr val="dk1"/>
                                          </a:solidFill>
                                          <a:effectLst/>
                                          <a:latin typeface="Cambria Math" panose="02040503050406030204" pitchFamily="18" charset="0"/>
                                        </a:rPr>
                                        <m:t>2</m:t>
                                      </m:r>
                                    </m:sup>
                                  </m:sSup>
                                  <m:r>
                                    <a:rPr lang="en-US" sz="1200" kern="1200">
                                      <a:solidFill>
                                        <a:schemeClr val="dk1"/>
                                      </a:solidFill>
                                      <a:effectLst/>
                                      <a:latin typeface="Cambria Math" panose="02040503050406030204" pitchFamily="18" charset="0"/>
                                    </a:rPr>
                                    <m:t>+….+</m:t>
                                  </m:r>
                                  <m:sSup>
                                    <m:sSupPr>
                                      <m:ctrlPr>
                                        <a:rPr lang="en-US" sz="1200" i="1" kern="1200">
                                          <a:solidFill>
                                            <a:schemeClr val="dk1"/>
                                          </a:solidFill>
                                          <a:effectLst/>
                                          <a:latin typeface="Cambria Math" panose="02040503050406030204" pitchFamily="18" charset="0"/>
                                        </a:rPr>
                                      </m:ctrlPr>
                                    </m:sSupPr>
                                    <m:e>
                                      <m:r>
                                        <a:rPr lang="en-US" sz="1200" kern="1200">
                                          <a:solidFill>
                                            <a:schemeClr val="dk1"/>
                                          </a:solidFill>
                                          <a:effectLst/>
                                          <a:latin typeface="Cambria Math" panose="02040503050406030204" pitchFamily="18" charset="0"/>
                                        </a:rPr>
                                        <m:t>(</m:t>
                                      </m:r>
                                      <m:r>
                                        <m:rPr>
                                          <m:sty m:val="p"/>
                                        </m:rPr>
                                        <a:rPr lang="en-US" sz="1200" kern="1200">
                                          <a:solidFill>
                                            <a:schemeClr val="dk1"/>
                                          </a:solidFill>
                                          <a:effectLst/>
                                          <a:latin typeface="Cambria Math" panose="02040503050406030204" pitchFamily="18" charset="0"/>
                                        </a:rPr>
                                        <m:t>xn</m:t>
                                      </m:r>
                                      <m:r>
                                        <a:rPr lang="en-US" sz="1200" kern="1200">
                                          <a:solidFill>
                                            <a:schemeClr val="dk1"/>
                                          </a:solidFill>
                                          <a:effectLst/>
                                          <a:latin typeface="Cambria Math" panose="02040503050406030204" pitchFamily="18" charset="0"/>
                                        </a:rPr>
                                        <m:t>− </m:t>
                                      </m:r>
                                      <m:r>
                                        <m:rPr>
                                          <m:sty m:val="p"/>
                                        </m:rPr>
                                        <a:rPr lang="en-US" sz="1200" kern="1200">
                                          <a:solidFill>
                                            <a:schemeClr val="dk1"/>
                                          </a:solidFill>
                                          <a:effectLst/>
                                          <a:latin typeface="Cambria Math" panose="02040503050406030204" pitchFamily="18" charset="0"/>
                                        </a:rPr>
                                        <m:t>yn</m:t>
                                      </m:r>
                                      <m:r>
                                        <a:rPr lang="en-US" sz="1200" kern="1200">
                                          <a:solidFill>
                                            <a:schemeClr val="dk1"/>
                                          </a:solidFill>
                                          <a:effectLst/>
                                          <a:latin typeface="Cambria Math" panose="02040503050406030204" pitchFamily="18" charset="0"/>
                                        </a:rPr>
                                        <m:t>)</m:t>
                                      </m:r>
                                    </m:e>
                                    <m:sup>
                                      <m:r>
                                        <a:rPr lang="en-US" sz="1200" kern="1200">
                                          <a:solidFill>
                                            <a:schemeClr val="dk1"/>
                                          </a:solidFill>
                                          <a:effectLst/>
                                          <a:latin typeface="Cambria Math" panose="02040503050406030204" pitchFamily="18" charset="0"/>
                                        </a:rPr>
                                        <m:t>2</m:t>
                                      </m:r>
                                    </m:sup>
                                  </m:sSup>
                                </m:e>
                              </m:rad>
                            </m:oMath>
                          </a14:m>
                          <a:endParaRPr lang="en-US" sz="1200" dirty="0"/>
                        </a:p>
                      </a:txBody>
                      <a:tcPr marL="62842" marR="62842" marT="31421" marB="31421"/>
                    </a:tc>
                    <a:extLst>
                      <a:ext uri="{0D108BD9-81ED-4DB2-BD59-A6C34878D82A}">
                        <a16:rowId xmlns:a16="http://schemas.microsoft.com/office/drawing/2014/main" val="10003"/>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910028359"/>
                  </p:ext>
                </p:extLst>
              </p:nvPr>
            </p:nvGraphicFramePr>
            <p:xfrm>
              <a:off x="6098892" y="3492775"/>
              <a:ext cx="5452923" cy="1742361"/>
            </p:xfrm>
            <a:graphic>
              <a:graphicData uri="http://schemas.openxmlformats.org/drawingml/2006/table">
                <a:tbl>
                  <a:tblPr firstRow="1" bandRow="1">
                    <a:tableStyleId>{8EC20E35-A176-4012-BC5E-935CFFF8708E}</a:tableStyleId>
                  </a:tblPr>
                  <a:tblGrid>
                    <a:gridCol w="1088147">
                      <a:extLst>
                        <a:ext uri="{9D8B030D-6E8A-4147-A177-3AD203B41FA5}">
                          <a16:colId xmlns:a16="http://schemas.microsoft.com/office/drawing/2014/main" val="20000"/>
                        </a:ext>
                      </a:extLst>
                    </a:gridCol>
                    <a:gridCol w="4364776">
                      <a:extLst>
                        <a:ext uri="{9D8B030D-6E8A-4147-A177-3AD203B41FA5}">
                          <a16:colId xmlns:a16="http://schemas.microsoft.com/office/drawing/2014/main" val="20001"/>
                        </a:ext>
                      </a:extLst>
                    </a:gridCol>
                  </a:tblGrid>
                  <a:tr h="518533">
                    <a:tc>
                      <a:txBody>
                        <a:bodyPr/>
                        <a:lstStyle/>
                        <a:p>
                          <a:r>
                            <a:rPr lang="en-US" sz="1200"/>
                            <a:t>Distance</a:t>
                          </a:r>
                          <a:r>
                            <a:rPr lang="en-US" sz="1200" baseline="0"/>
                            <a:t> Metric</a:t>
                          </a:r>
                          <a:endParaRPr lang="en-US" sz="1200"/>
                        </a:p>
                      </a:txBody>
                      <a:tcPr marL="62842" marR="62842" marT="31421" marB="31421"/>
                    </a:tc>
                    <a:tc>
                      <a:txBody>
                        <a:bodyPr/>
                        <a:lstStyle/>
                        <a:p>
                          <a:r>
                            <a:rPr lang="en-US" sz="1200"/>
                            <a:t>Formula</a:t>
                          </a:r>
                        </a:p>
                      </a:txBody>
                      <a:tcPr marL="62842" marR="62842" marT="31421" marB="31421"/>
                    </a:tc>
                    <a:extLst>
                      <a:ext uri="{0D108BD9-81ED-4DB2-BD59-A6C34878D82A}">
                        <a16:rowId xmlns:a16="http://schemas.microsoft.com/office/drawing/2014/main" val="10000"/>
                      </a:ext>
                    </a:extLst>
                  </a:tr>
                  <a:tr h="562863">
                    <a:tc>
                      <a:txBody>
                        <a:bodyPr/>
                        <a:lstStyle/>
                        <a:p>
                          <a:r>
                            <a:rPr lang="en-US" sz="1200" err="1"/>
                            <a:t>Minkowski</a:t>
                          </a:r>
                          <a:endParaRPr lang="en-US" sz="1200"/>
                        </a:p>
                      </a:txBody>
                      <a:tcPr marL="62842" marR="62842" marT="31421" marB="31421"/>
                    </a:tc>
                    <a:tc>
                      <a:txBody>
                        <a:bodyPr/>
                        <a:lstStyle/>
                        <a:p>
                          <a:endParaRPr lang="en-US"/>
                        </a:p>
                      </a:txBody>
                      <a:tcPr marL="62842" marR="62842" marT="31421" marB="31421">
                        <a:blipFill>
                          <a:blip r:embed="rId2"/>
                          <a:stretch>
                            <a:fillRect l="-25000" t="-93548" r="-419" b="-119355"/>
                          </a:stretch>
                        </a:blipFill>
                      </a:tcPr>
                    </a:tc>
                    <a:extLst>
                      <a:ext uri="{0D108BD9-81ED-4DB2-BD59-A6C34878D82A}">
                        <a16:rowId xmlns:a16="http://schemas.microsoft.com/office/drawing/2014/main" val="10001"/>
                      </a:ext>
                    </a:extLst>
                  </a:tr>
                  <a:tr h="308317">
                    <a:tc>
                      <a:txBody>
                        <a:bodyPr/>
                        <a:lstStyle/>
                        <a:p>
                          <a:r>
                            <a:rPr lang="en-US" sz="1200"/>
                            <a:t>Manhattan</a:t>
                          </a:r>
                        </a:p>
                      </a:txBody>
                      <a:tcPr marL="62842" marR="62842" marT="31421" marB="31421"/>
                    </a:tc>
                    <a:tc>
                      <a:txBody>
                        <a:bodyPr/>
                        <a:lstStyle/>
                        <a:p>
                          <a:endParaRPr lang="en-US"/>
                        </a:p>
                      </a:txBody>
                      <a:tcPr marL="62842" marR="62842" marT="31421" marB="31421">
                        <a:blipFill>
                          <a:blip r:embed="rId2"/>
                          <a:stretch>
                            <a:fillRect l="-25000" t="-352941" r="-419" b="-117647"/>
                          </a:stretch>
                        </a:blipFill>
                      </a:tcPr>
                    </a:tc>
                    <a:extLst>
                      <a:ext uri="{0D108BD9-81ED-4DB2-BD59-A6C34878D82A}">
                        <a16:rowId xmlns:a16="http://schemas.microsoft.com/office/drawing/2014/main" val="10002"/>
                      </a:ext>
                    </a:extLst>
                  </a:tr>
                  <a:tr h="352648">
                    <a:tc>
                      <a:txBody>
                        <a:bodyPr/>
                        <a:lstStyle/>
                        <a:p>
                          <a:r>
                            <a:rPr lang="en-US" sz="1200"/>
                            <a:t>Euclidean</a:t>
                          </a:r>
                        </a:p>
                      </a:txBody>
                      <a:tcPr marL="62842" marR="62842" marT="31421" marB="31421"/>
                    </a:tc>
                    <a:tc>
                      <a:txBody>
                        <a:bodyPr/>
                        <a:lstStyle/>
                        <a:p>
                          <a:endParaRPr lang="en-US"/>
                        </a:p>
                      </a:txBody>
                      <a:tcPr marL="62842" marR="62842" marT="31421" marB="31421">
                        <a:blipFill>
                          <a:blip r:embed="rId2"/>
                          <a:stretch>
                            <a:fillRect l="-25000" t="-398276" r="-419" b="-3448"/>
                          </a:stretch>
                        </a:blipFill>
                      </a:tcPr>
                    </a:tc>
                    <a:extLst>
                      <a:ext uri="{0D108BD9-81ED-4DB2-BD59-A6C34878D82A}">
                        <a16:rowId xmlns:a16="http://schemas.microsoft.com/office/drawing/2014/main" val="10003"/>
                      </a:ext>
                    </a:extLst>
                  </a:tr>
                </a:tbl>
              </a:graphicData>
            </a:graphic>
          </p:graphicFrame>
        </mc:Fallback>
      </mc:AlternateContent>
      <p:sp>
        <p:nvSpPr>
          <p:cNvPr id="20" name="Footer Placeholder 5">
            <a:extLst>
              <a:ext uri="{FF2B5EF4-FFF2-40B4-BE49-F238E27FC236}">
                <a16:creationId xmlns:a16="http://schemas.microsoft.com/office/drawing/2014/main" id="{26689778-5FE8-4319-A550-4A75652B5D4F}"/>
              </a:ext>
            </a:extLst>
          </p:cNvPr>
          <p:cNvSpPr>
            <a:spLocks noGrp="1"/>
          </p:cNvSpPr>
          <p:nvPr>
            <p:ph type="ftr" sz="quarter" idx="3"/>
          </p:nvPr>
        </p:nvSpPr>
        <p:spPr>
          <a:xfrm>
            <a:off x="4165092" y="6479882"/>
            <a:ext cx="4114800" cy="365125"/>
          </a:xfrm>
        </p:spPr>
        <p:txBody>
          <a:bodyPr>
            <a:normAutofit/>
          </a:bodyPr>
          <a:lstStyle/>
          <a:p>
            <a:pPr algn="l">
              <a:spcAft>
                <a:spcPts val="600"/>
              </a:spcAft>
            </a:pPr>
            <a:r>
              <a:rPr lang="en-US" sz="1100" dirty="0">
                <a:solidFill>
                  <a:schemeClr val="tx1"/>
                </a:solidFill>
              </a:rPr>
              <a:t>Data Analytics for Cybersecurity, ©2022 Janeja  All rights reserved.</a:t>
            </a:r>
          </a:p>
        </p:txBody>
      </p:sp>
      <p:sp>
        <p:nvSpPr>
          <p:cNvPr id="21" name="Date Placeholder 3">
            <a:extLst>
              <a:ext uri="{FF2B5EF4-FFF2-40B4-BE49-F238E27FC236}">
                <a16:creationId xmlns:a16="http://schemas.microsoft.com/office/drawing/2014/main" id="{389229E6-B76A-1A2A-B3ED-9F2B9A580F9F}"/>
              </a:ext>
            </a:extLst>
          </p:cNvPr>
          <p:cNvSpPr>
            <a:spLocks noGrp="1"/>
          </p:cNvSpPr>
          <p:nvPr>
            <p:ph type="dt" sz="half" idx="10"/>
          </p:nvPr>
        </p:nvSpPr>
        <p:spPr>
          <a:xfrm>
            <a:off x="8970264" y="6455664"/>
            <a:ext cx="2743200" cy="365125"/>
          </a:xfrm>
        </p:spPr>
        <p:txBody>
          <a:bodyP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9/15/2022</a:t>
            </a:fld>
            <a:endParaRPr lang="en-US" sz="1100">
              <a:solidFill>
                <a:schemeClr val="tx1">
                  <a:lumMod val="50000"/>
                  <a:lumOff val="50000"/>
                </a:schemeClr>
              </a:solidFill>
            </a:endParaRPr>
          </a:p>
        </p:txBody>
      </p:sp>
      <p:sp>
        <p:nvSpPr>
          <p:cNvPr id="22" name="Slide Number Placeholder 4">
            <a:extLst>
              <a:ext uri="{FF2B5EF4-FFF2-40B4-BE49-F238E27FC236}">
                <a16:creationId xmlns:a16="http://schemas.microsoft.com/office/drawing/2014/main" id="{6B223167-76E0-CDD1-071D-509A7CCF285A}"/>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22</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266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6769258"/>
              </p:ext>
            </p:extLst>
          </p:nvPr>
        </p:nvGraphicFramePr>
        <p:xfrm>
          <a:off x="8645035" y="1081559"/>
          <a:ext cx="1828798" cy="10972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21484">
                  <a:extLst>
                    <a:ext uri="{9D8B030D-6E8A-4147-A177-3AD203B41FA5}">
                      <a16:colId xmlns:a16="http://schemas.microsoft.com/office/drawing/2014/main" val="20001"/>
                    </a:ext>
                  </a:extLst>
                </a:gridCol>
                <a:gridCol w="347826">
                  <a:extLst>
                    <a:ext uri="{9D8B030D-6E8A-4147-A177-3AD203B41FA5}">
                      <a16:colId xmlns:a16="http://schemas.microsoft.com/office/drawing/2014/main" val="20002"/>
                    </a:ext>
                  </a:extLst>
                </a:gridCol>
                <a:gridCol w="278261">
                  <a:extLst>
                    <a:ext uri="{9D8B030D-6E8A-4147-A177-3AD203B41FA5}">
                      <a16:colId xmlns:a16="http://schemas.microsoft.com/office/drawing/2014/main" val="20003"/>
                    </a:ext>
                  </a:extLst>
                </a:gridCol>
                <a:gridCol w="347827">
                  <a:extLst>
                    <a:ext uri="{9D8B030D-6E8A-4147-A177-3AD203B41FA5}">
                      <a16:colId xmlns:a16="http://schemas.microsoft.com/office/drawing/2014/main" val="20004"/>
                    </a:ext>
                  </a:extLst>
                </a:gridCol>
              </a:tblGrid>
              <a:tr h="254000">
                <a:tc>
                  <a:txBody>
                    <a:bodyPr/>
                    <a:lstStyle/>
                    <a:p>
                      <a:r>
                        <a:rPr lang="en-US" dirty="0"/>
                        <a:t>O1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0"/>
                  </a:ext>
                </a:extLst>
              </a:tr>
              <a:tr h="254000">
                <a:tc>
                  <a:txBody>
                    <a:bodyPr/>
                    <a:lstStyle/>
                    <a:p>
                      <a:r>
                        <a:rPr lang="en-US" dirty="0"/>
                        <a:t>O2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1"/>
                  </a:ext>
                </a:extLst>
              </a:tr>
              <a:tr h="254000">
                <a:tc>
                  <a:txBody>
                    <a:bodyPr/>
                    <a:lstStyle/>
                    <a:p>
                      <a:r>
                        <a:rPr lang="en-US" dirty="0"/>
                        <a:t>O3</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7291470" y="1385729"/>
            <a:ext cx="1288494" cy="369332"/>
          </a:xfrm>
          <a:prstGeom prst="rect">
            <a:avLst/>
          </a:prstGeom>
          <a:noFill/>
        </p:spPr>
        <p:txBody>
          <a:bodyPr wrap="none" rtlCol="0">
            <a:spAutoFit/>
          </a:bodyPr>
          <a:lstStyle/>
          <a:p>
            <a:r>
              <a:rPr lang="en-US" dirty="0"/>
              <a:t>Data Matrix</a:t>
            </a:r>
          </a:p>
        </p:txBody>
      </p:sp>
      <p:graphicFrame>
        <p:nvGraphicFramePr>
          <p:cNvPr id="4" name="Table 3"/>
          <p:cNvGraphicFramePr>
            <a:graphicFrameLocks noGrp="1"/>
          </p:cNvGraphicFramePr>
          <p:nvPr>
            <p:extLst>
              <p:ext uri="{D42A27DB-BD31-4B8C-83A1-F6EECF244321}">
                <p14:modId xmlns:p14="http://schemas.microsoft.com/office/powerpoint/2010/main" val="3263549311"/>
              </p:ext>
            </p:extLst>
          </p:nvPr>
        </p:nvGraphicFramePr>
        <p:xfrm>
          <a:off x="7235334" y="2696995"/>
          <a:ext cx="4648200" cy="1463040"/>
        </p:xfrm>
        <a:graphic>
          <a:graphicData uri="http://schemas.openxmlformats.org/drawingml/2006/table">
            <a:tbl>
              <a:tblPr firstRow="1" bandRow="1">
                <a:tableStyleId>{5940675A-B579-460E-94D1-54222C63F5DA}</a:tableStyleId>
              </a:tblPr>
              <a:tblGrid>
                <a:gridCol w="1219201">
                  <a:extLst>
                    <a:ext uri="{9D8B030D-6E8A-4147-A177-3AD203B41FA5}">
                      <a16:colId xmlns:a16="http://schemas.microsoft.com/office/drawing/2014/main" val="20000"/>
                    </a:ext>
                  </a:extLst>
                </a:gridCol>
                <a:gridCol w="907941">
                  <a:extLst>
                    <a:ext uri="{9D8B030D-6E8A-4147-A177-3AD203B41FA5}">
                      <a16:colId xmlns:a16="http://schemas.microsoft.com/office/drawing/2014/main" val="20001"/>
                    </a:ext>
                  </a:extLst>
                </a:gridCol>
                <a:gridCol w="850613">
                  <a:extLst>
                    <a:ext uri="{9D8B030D-6E8A-4147-A177-3AD203B41FA5}">
                      <a16:colId xmlns:a16="http://schemas.microsoft.com/office/drawing/2014/main" val="20002"/>
                    </a:ext>
                  </a:extLst>
                </a:gridCol>
                <a:gridCol w="798909">
                  <a:extLst>
                    <a:ext uri="{9D8B030D-6E8A-4147-A177-3AD203B41FA5}">
                      <a16:colId xmlns:a16="http://schemas.microsoft.com/office/drawing/2014/main" val="20003"/>
                    </a:ext>
                  </a:extLst>
                </a:gridCol>
                <a:gridCol w="871536">
                  <a:extLst>
                    <a:ext uri="{9D8B030D-6E8A-4147-A177-3AD203B41FA5}">
                      <a16:colId xmlns:a16="http://schemas.microsoft.com/office/drawing/2014/main" val="20004"/>
                    </a:ext>
                  </a:extLst>
                </a:gridCol>
              </a:tblGrid>
              <a:tr h="254000">
                <a:tc>
                  <a:txBody>
                    <a:bodyPr/>
                    <a:lstStyle/>
                    <a:p>
                      <a:endParaRPr lang="en-US" dirty="0"/>
                    </a:p>
                  </a:txBody>
                  <a:tcPr/>
                </a:tc>
                <a:tc>
                  <a:txBody>
                    <a:bodyPr/>
                    <a:lstStyle/>
                    <a:p>
                      <a:r>
                        <a:rPr lang="en-US" dirty="0"/>
                        <a:t>a (1-1)</a:t>
                      </a:r>
                    </a:p>
                  </a:txBody>
                  <a:tcPr/>
                </a:tc>
                <a:tc>
                  <a:txBody>
                    <a:bodyPr/>
                    <a:lstStyle/>
                    <a:p>
                      <a:r>
                        <a:rPr lang="en-US" dirty="0"/>
                        <a:t>b (1-0)</a:t>
                      </a:r>
                    </a:p>
                  </a:txBody>
                  <a:tcPr/>
                </a:tc>
                <a:tc>
                  <a:txBody>
                    <a:bodyPr/>
                    <a:lstStyle/>
                    <a:p>
                      <a:r>
                        <a:rPr lang="en-US" dirty="0"/>
                        <a:t>c (0-1)</a:t>
                      </a:r>
                    </a:p>
                  </a:txBody>
                  <a:tcPr/>
                </a:tc>
                <a:tc>
                  <a:txBody>
                    <a:bodyPr/>
                    <a:lstStyle/>
                    <a:p>
                      <a:r>
                        <a:rPr lang="en-US" dirty="0"/>
                        <a:t>d (0-0)</a:t>
                      </a:r>
                    </a:p>
                  </a:txBody>
                  <a:tcPr/>
                </a:tc>
                <a:extLst>
                  <a:ext uri="{0D108BD9-81ED-4DB2-BD59-A6C34878D82A}">
                    <a16:rowId xmlns:a16="http://schemas.microsoft.com/office/drawing/2014/main" val="10000"/>
                  </a:ext>
                </a:extLst>
              </a:tr>
              <a:tr h="254000">
                <a:tc>
                  <a:txBody>
                    <a:bodyPr/>
                    <a:lstStyle/>
                    <a:p>
                      <a:r>
                        <a:rPr lang="en-US" dirty="0"/>
                        <a:t>S(O1,O2)</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1"/>
                  </a:ext>
                </a:extLst>
              </a:tr>
              <a:tr h="254000">
                <a:tc>
                  <a:txBody>
                    <a:bodyPr/>
                    <a:lstStyle/>
                    <a:p>
                      <a:r>
                        <a:rPr lang="en-US" dirty="0"/>
                        <a:t>S(O1,O3)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2"/>
                  </a:ext>
                </a:extLst>
              </a:tr>
              <a:tr h="254000">
                <a:tc>
                  <a:txBody>
                    <a:bodyPr/>
                    <a:lstStyle/>
                    <a:p>
                      <a:r>
                        <a:rPr lang="en-US" dirty="0"/>
                        <a:t>S(O2,O3)</a:t>
                      </a:r>
                    </a:p>
                  </a:txBody>
                  <a:tcPr/>
                </a:tc>
                <a:tc>
                  <a:txBody>
                    <a:bodyPr/>
                    <a:lstStyle/>
                    <a:p>
                      <a:r>
                        <a:rPr lang="en-US" dirty="0"/>
                        <a:t>0</a:t>
                      </a:r>
                    </a:p>
                  </a:txBody>
                  <a:tcPr/>
                </a:tc>
                <a:tc>
                  <a:txBody>
                    <a:bodyPr/>
                    <a:lstStyle/>
                    <a:p>
                      <a:r>
                        <a:rPr lang="en-US" dirty="0"/>
                        <a:t>3</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7103642" y="2407122"/>
            <a:ext cx="2015552" cy="369332"/>
          </a:xfrm>
          <a:prstGeom prst="rect">
            <a:avLst/>
          </a:prstGeom>
          <a:noFill/>
        </p:spPr>
        <p:txBody>
          <a:bodyPr wrap="none" rtlCol="0">
            <a:spAutoFit/>
          </a:bodyPr>
          <a:lstStyle/>
          <a:p>
            <a:r>
              <a:rPr lang="en-US" dirty="0"/>
              <a:t>Contingency Matrix</a:t>
            </a:r>
          </a:p>
        </p:txBody>
      </p:sp>
      <p:graphicFrame>
        <p:nvGraphicFramePr>
          <p:cNvPr id="7" name="Table 6"/>
          <p:cNvGraphicFramePr>
            <a:graphicFrameLocks noGrp="1"/>
          </p:cNvGraphicFramePr>
          <p:nvPr>
            <p:extLst>
              <p:ext uri="{D42A27DB-BD31-4B8C-83A1-F6EECF244321}">
                <p14:modId xmlns:p14="http://schemas.microsoft.com/office/powerpoint/2010/main" val="583335137"/>
              </p:ext>
            </p:extLst>
          </p:nvPr>
        </p:nvGraphicFramePr>
        <p:xfrm>
          <a:off x="7323759" y="4713923"/>
          <a:ext cx="2285998" cy="1463040"/>
        </p:xfrm>
        <a:graphic>
          <a:graphicData uri="http://schemas.openxmlformats.org/drawingml/2006/table">
            <a:tbl>
              <a:tblPr firstRow="1" bandRow="1">
                <a:tableStyleId>{5940675A-B579-460E-94D1-54222C63F5DA}</a:tableStyleId>
              </a:tblPr>
              <a:tblGrid>
                <a:gridCol w="533399">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799">
                  <a:extLst>
                    <a:ext uri="{9D8B030D-6E8A-4147-A177-3AD203B41FA5}">
                      <a16:colId xmlns:a16="http://schemas.microsoft.com/office/drawing/2014/main" val="20003"/>
                    </a:ext>
                  </a:extLst>
                </a:gridCol>
              </a:tblGrid>
              <a:tr h="254000">
                <a:tc>
                  <a:txBody>
                    <a:bodyPr/>
                    <a:lstStyle/>
                    <a:p>
                      <a:endParaRPr lang="en-US" dirty="0"/>
                    </a:p>
                  </a:txBody>
                  <a:tcPr/>
                </a:tc>
                <a:tc>
                  <a:txBody>
                    <a:bodyPr/>
                    <a:lstStyle/>
                    <a:p>
                      <a:r>
                        <a:rPr lang="en-US" dirty="0"/>
                        <a:t>O1</a:t>
                      </a:r>
                    </a:p>
                  </a:txBody>
                  <a:tcPr/>
                </a:tc>
                <a:tc>
                  <a:txBody>
                    <a:bodyPr/>
                    <a:lstStyle/>
                    <a:p>
                      <a:r>
                        <a:rPr lang="en-US" dirty="0"/>
                        <a:t>O2</a:t>
                      </a:r>
                    </a:p>
                  </a:txBody>
                  <a:tcPr/>
                </a:tc>
                <a:tc>
                  <a:txBody>
                    <a:bodyPr/>
                    <a:lstStyle/>
                    <a:p>
                      <a:r>
                        <a:rPr lang="en-US" dirty="0"/>
                        <a:t>O3</a:t>
                      </a:r>
                    </a:p>
                  </a:txBody>
                  <a:tcPr/>
                </a:tc>
                <a:extLst>
                  <a:ext uri="{0D108BD9-81ED-4DB2-BD59-A6C34878D82A}">
                    <a16:rowId xmlns:a16="http://schemas.microsoft.com/office/drawing/2014/main" val="10000"/>
                  </a:ext>
                </a:extLst>
              </a:tr>
              <a:tr h="254000">
                <a:tc>
                  <a:txBody>
                    <a:bodyPr/>
                    <a:lstStyle/>
                    <a:p>
                      <a:r>
                        <a:rPr lang="en-US" dirty="0"/>
                        <a:t>O1</a:t>
                      </a:r>
                    </a:p>
                  </a:txBody>
                  <a:tcPr/>
                </a:tc>
                <a:tc>
                  <a:txBody>
                    <a:bodyPr/>
                    <a:lstStyle/>
                    <a:p>
                      <a:r>
                        <a:rPr lang="en-US" dirty="0"/>
                        <a:t>1</a:t>
                      </a:r>
                    </a:p>
                  </a:txBody>
                  <a:tcPr/>
                </a:tc>
                <a:tc>
                  <a:txBody>
                    <a:bodyPr/>
                    <a:lstStyle/>
                    <a:p>
                      <a:r>
                        <a:rPr lang="en-US" dirty="0"/>
                        <a:t>0.5</a:t>
                      </a:r>
                    </a:p>
                  </a:txBody>
                  <a:tcPr/>
                </a:tc>
                <a:tc>
                  <a:txBody>
                    <a:bodyPr/>
                    <a:lstStyle/>
                    <a:p>
                      <a:r>
                        <a:rPr lang="en-US" dirty="0"/>
                        <a:t>0</a:t>
                      </a:r>
                    </a:p>
                  </a:txBody>
                  <a:tcPr/>
                </a:tc>
                <a:extLst>
                  <a:ext uri="{0D108BD9-81ED-4DB2-BD59-A6C34878D82A}">
                    <a16:rowId xmlns:a16="http://schemas.microsoft.com/office/drawing/2014/main" val="10001"/>
                  </a:ext>
                </a:extLst>
              </a:tr>
              <a:tr h="254000">
                <a:tc>
                  <a:txBody>
                    <a:bodyPr/>
                    <a:lstStyle/>
                    <a:p>
                      <a:r>
                        <a:rPr lang="en-US" dirty="0"/>
                        <a:t>O2</a:t>
                      </a:r>
                    </a:p>
                  </a:txBody>
                  <a:tcPr/>
                </a:tc>
                <a:tc>
                  <a:txBody>
                    <a:bodyPr/>
                    <a:lstStyle/>
                    <a:p>
                      <a:endParaRPr lang="en-US" dirty="0"/>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254000">
                <a:tc>
                  <a:txBody>
                    <a:bodyPr/>
                    <a:lstStyle/>
                    <a:p>
                      <a:r>
                        <a:rPr lang="en-US" dirty="0"/>
                        <a:t>O3</a:t>
                      </a:r>
                    </a:p>
                  </a:txBody>
                  <a:tcPr/>
                </a:tc>
                <a:tc>
                  <a:txBody>
                    <a:bodyPr/>
                    <a:lstStyle/>
                    <a:p>
                      <a:endParaRPr lang="en-US" dirty="0"/>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7291470" y="4331341"/>
            <a:ext cx="3673634" cy="369332"/>
          </a:xfrm>
          <a:prstGeom prst="rect">
            <a:avLst/>
          </a:prstGeom>
          <a:noFill/>
        </p:spPr>
        <p:txBody>
          <a:bodyPr wrap="none" rtlCol="0">
            <a:spAutoFit/>
          </a:bodyPr>
          <a:lstStyle/>
          <a:p>
            <a:r>
              <a:rPr lang="en-US" dirty="0"/>
              <a:t>Similarity Matrix (</a:t>
            </a:r>
            <a:r>
              <a:rPr lang="en-US" dirty="0" err="1"/>
              <a:t>Jaccard</a:t>
            </a:r>
            <a:r>
              <a:rPr lang="en-US" dirty="0"/>
              <a:t> Coefficient)</a:t>
            </a:r>
          </a:p>
        </p:txBody>
      </p:sp>
      <p:sp>
        <p:nvSpPr>
          <p:cNvPr id="6" name="Title 5">
            <a:extLst>
              <a:ext uri="{FF2B5EF4-FFF2-40B4-BE49-F238E27FC236}">
                <a16:creationId xmlns:a16="http://schemas.microsoft.com/office/drawing/2014/main" id="{C5DF999A-24AC-44F7-8E96-543B4CD02683}"/>
              </a:ext>
            </a:extLst>
          </p:cNvPr>
          <p:cNvSpPr>
            <a:spLocks noGrp="1"/>
          </p:cNvSpPr>
          <p:nvPr>
            <p:ph type="title"/>
          </p:nvPr>
        </p:nvSpPr>
        <p:spPr>
          <a:xfrm>
            <a:off x="676154" y="106516"/>
            <a:ext cx="10515600" cy="1325563"/>
          </a:xfrm>
        </p:spPr>
        <p:txBody>
          <a:bodyPr/>
          <a:lstStyle/>
          <a:p>
            <a:r>
              <a:rPr lang="en-US" dirty="0"/>
              <a:t>Similarity in Binary valued variables</a:t>
            </a:r>
          </a:p>
        </p:txBody>
      </p:sp>
      <p:sp>
        <p:nvSpPr>
          <p:cNvPr id="9" name="Content Placeholder 8">
            <a:extLst>
              <a:ext uri="{FF2B5EF4-FFF2-40B4-BE49-F238E27FC236}">
                <a16:creationId xmlns:a16="http://schemas.microsoft.com/office/drawing/2014/main" id="{A7F868CF-0498-80B1-716E-0009E2C39875}"/>
              </a:ext>
            </a:extLst>
          </p:cNvPr>
          <p:cNvSpPr>
            <a:spLocks noGrp="1"/>
          </p:cNvSpPr>
          <p:nvPr>
            <p:ph idx="1"/>
          </p:nvPr>
        </p:nvSpPr>
        <p:spPr>
          <a:xfrm>
            <a:off x="838200" y="1367741"/>
            <a:ext cx="5875116" cy="4809222"/>
          </a:xfrm>
        </p:spPr>
        <p:txBody>
          <a:bodyPr>
            <a:normAutofit lnSpcReduction="10000"/>
          </a:bodyPr>
          <a:lstStyle/>
          <a:p>
            <a:r>
              <a:rPr lang="en-US" sz="1600" dirty="0"/>
              <a:t>Similarity coefficient matrix for binary valued attributes as illustrated</a:t>
            </a:r>
          </a:p>
          <a:p>
            <a:r>
              <a:rPr lang="en-US" sz="1600" dirty="0"/>
              <a:t>Start with the data matrix comprising of feature vectors for each object </a:t>
            </a:r>
          </a:p>
          <a:p>
            <a:r>
              <a:rPr lang="en-US" sz="1600" dirty="0"/>
              <a:t>The data matrix is thus an n ×m matrix consisting of n objects each with a feature vector of m features. </a:t>
            </a:r>
          </a:p>
          <a:p>
            <a:r>
              <a:rPr lang="en-US" sz="1600" dirty="0"/>
              <a:t>The first step is to determine the contingency matrix using this data matrix which essentially is the values of a, b, c, and d for each data object pair. </a:t>
            </a:r>
          </a:p>
          <a:p>
            <a:pPr lvl="1"/>
            <a:r>
              <a:rPr lang="en-US" sz="1400" dirty="0"/>
              <a:t>a equals the number of positive matches such that objects oi and </a:t>
            </a:r>
            <a:r>
              <a:rPr lang="en-US" sz="1400" dirty="0" err="1"/>
              <a:t>oj</a:t>
            </a:r>
            <a:r>
              <a:rPr lang="en-US" sz="1400" dirty="0"/>
              <a:t> both have a value of 1, </a:t>
            </a:r>
          </a:p>
          <a:p>
            <a:pPr lvl="1"/>
            <a:r>
              <a:rPr lang="en-US" sz="1400" dirty="0"/>
              <a:t>b equals the number of mismatches such that oi has a value of 1 and </a:t>
            </a:r>
            <a:r>
              <a:rPr lang="en-US" sz="1400" dirty="0" err="1"/>
              <a:t>oj</a:t>
            </a:r>
            <a:r>
              <a:rPr lang="en-US" sz="1400" dirty="0"/>
              <a:t> has a value of 0, </a:t>
            </a:r>
          </a:p>
          <a:p>
            <a:pPr lvl="1"/>
            <a:r>
              <a:rPr lang="en-US" sz="1400" dirty="0"/>
              <a:t>c equals the number of mismatches such that oi has a value of 0 and </a:t>
            </a:r>
            <a:r>
              <a:rPr lang="en-US" sz="1400" dirty="0" err="1"/>
              <a:t>oj</a:t>
            </a:r>
            <a:r>
              <a:rPr lang="en-US" sz="1400" dirty="0"/>
              <a:t> has a value of 1, and </a:t>
            </a:r>
          </a:p>
          <a:p>
            <a:pPr lvl="1"/>
            <a:r>
              <a:rPr lang="en-US" sz="1400" dirty="0"/>
              <a:t>d equals the number of negative matches such that oi and </a:t>
            </a:r>
            <a:r>
              <a:rPr lang="en-US" sz="1400" dirty="0" err="1"/>
              <a:t>oj</a:t>
            </a:r>
            <a:r>
              <a:rPr lang="en-US" sz="1400" dirty="0"/>
              <a:t> both have a value of 0. </a:t>
            </a:r>
          </a:p>
          <a:p>
            <a:r>
              <a:rPr lang="en-US" sz="1600" dirty="0"/>
              <a:t>Once these values are computed, they can be used to compute the similarity using different types of similarity coefficients such as Jaccard Coefficient (a/</a:t>
            </a:r>
            <a:r>
              <a:rPr lang="en-US" sz="1600" dirty="0" err="1"/>
              <a:t>a+b+c</a:t>
            </a:r>
            <a:r>
              <a:rPr lang="en-US" sz="1600" dirty="0"/>
              <a:t>). The output is a n × n triangular matrix with the computed similarity between each object pair</a:t>
            </a:r>
          </a:p>
        </p:txBody>
      </p:sp>
      <p:sp>
        <p:nvSpPr>
          <p:cNvPr id="14" name="Footer Placeholder 5">
            <a:extLst>
              <a:ext uri="{FF2B5EF4-FFF2-40B4-BE49-F238E27FC236}">
                <a16:creationId xmlns:a16="http://schemas.microsoft.com/office/drawing/2014/main" id="{7F060670-0BBA-818B-12CE-391611E94AE1}"/>
              </a:ext>
            </a:extLst>
          </p:cNvPr>
          <p:cNvSpPr>
            <a:spLocks noGrp="1"/>
          </p:cNvSpPr>
          <p:nvPr>
            <p:ph type="ftr" sz="quarter" idx="3"/>
          </p:nvPr>
        </p:nvSpPr>
        <p:spPr>
          <a:xfrm>
            <a:off x="4165092" y="6479882"/>
            <a:ext cx="4114800" cy="365125"/>
          </a:xfrm>
        </p:spPr>
        <p:txBody>
          <a:bodyPr>
            <a:normAutofit/>
          </a:bodyPr>
          <a:lstStyle/>
          <a:p>
            <a:pPr algn="l">
              <a:spcAft>
                <a:spcPts val="600"/>
              </a:spcAft>
            </a:pPr>
            <a:r>
              <a:rPr lang="en-US" sz="1100" dirty="0">
                <a:solidFill>
                  <a:schemeClr val="tx1"/>
                </a:solidFill>
              </a:rPr>
              <a:t>Data Analytics for Cybersecurity, ©2022 Janeja  All rights reserved.</a:t>
            </a:r>
          </a:p>
        </p:txBody>
      </p:sp>
      <p:sp>
        <p:nvSpPr>
          <p:cNvPr id="15" name="Date Placeholder 3">
            <a:extLst>
              <a:ext uri="{FF2B5EF4-FFF2-40B4-BE49-F238E27FC236}">
                <a16:creationId xmlns:a16="http://schemas.microsoft.com/office/drawing/2014/main" id="{A47F58B1-FF49-3BEF-1C1B-B08466EDBD44}"/>
              </a:ext>
            </a:extLst>
          </p:cNvPr>
          <p:cNvSpPr>
            <a:spLocks noGrp="1"/>
          </p:cNvSpPr>
          <p:nvPr>
            <p:ph type="dt" sz="half" idx="10"/>
          </p:nvPr>
        </p:nvSpPr>
        <p:spPr>
          <a:xfrm>
            <a:off x="8970264" y="6455664"/>
            <a:ext cx="2743200" cy="365125"/>
          </a:xfrm>
        </p:spPr>
        <p:txBody>
          <a:bodyP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9/15/2022</a:t>
            </a:fld>
            <a:endParaRPr lang="en-US" sz="1100">
              <a:solidFill>
                <a:schemeClr val="tx1">
                  <a:lumMod val="50000"/>
                  <a:lumOff val="50000"/>
                </a:schemeClr>
              </a:solidFill>
            </a:endParaRPr>
          </a:p>
        </p:txBody>
      </p:sp>
      <p:sp>
        <p:nvSpPr>
          <p:cNvPr id="16" name="Slide Number Placeholder 4">
            <a:extLst>
              <a:ext uri="{FF2B5EF4-FFF2-40B4-BE49-F238E27FC236}">
                <a16:creationId xmlns:a16="http://schemas.microsoft.com/office/drawing/2014/main" id="{31A70AF1-7612-1EB2-261A-2EBF1539970A}"/>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89846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2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C5DF999A-24AC-44F7-8E96-543B4CD0268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Types of Similarity Coefficients</a:t>
            </a:r>
          </a:p>
        </p:txBody>
      </p:sp>
      <p:sp>
        <p:nvSpPr>
          <p:cNvPr id="9" name="Content Placeholder 8">
            <a:extLst>
              <a:ext uri="{FF2B5EF4-FFF2-40B4-BE49-F238E27FC236}">
                <a16:creationId xmlns:a16="http://schemas.microsoft.com/office/drawing/2014/main" id="{A7F868CF-0498-80B1-716E-0009E2C39875}"/>
              </a:ext>
            </a:extLst>
          </p:cNvPr>
          <p:cNvSpPr>
            <a:spLocks noGrp="1"/>
          </p:cNvSpPr>
          <p:nvPr>
            <p:ph idx="1"/>
          </p:nvPr>
        </p:nvSpPr>
        <p:spPr>
          <a:xfrm>
            <a:off x="1354272" y="2341846"/>
            <a:ext cx="9708995" cy="3880439"/>
          </a:xfrm>
        </p:spPr>
        <p:txBody>
          <a:bodyPr anchor="ctr">
            <a:normAutofit lnSpcReduction="10000"/>
          </a:bodyPr>
          <a:lstStyle/>
          <a:p>
            <a:r>
              <a:rPr lang="en-US" sz="1800" dirty="0"/>
              <a:t>The coefficients can be divided into Asymmetric and Symmetric. </a:t>
            </a:r>
          </a:p>
          <a:p>
            <a:r>
              <a:rPr lang="en-US" sz="1800" dirty="0"/>
              <a:t>Asymmetric coefficients ignore negative matches (d), and should therefore be applied to data where absences (0s) are thought to carry no information. </a:t>
            </a:r>
          </a:p>
          <a:p>
            <a:pPr lvl="1"/>
            <a:r>
              <a:rPr lang="en-US" sz="1800" dirty="0"/>
              <a:t>An example is Jaccard’s Coefficient. </a:t>
            </a:r>
          </a:p>
          <a:p>
            <a:pPr lvl="1"/>
            <a:r>
              <a:rPr lang="en-US" sz="1800" dirty="0"/>
              <a:t>For example if we would like to study attacks then a system which did not have a set of attacks is not a relevant question so features with a 0-0 match (i.e. not had an attack) is not relevant. </a:t>
            </a:r>
          </a:p>
          <a:p>
            <a:r>
              <a:rPr lang="en-US" sz="1800" dirty="0"/>
              <a:t>Symmetric coefficients acknowledge negative matches, and should therefore be applied to data where absences are thought to carry information. </a:t>
            </a:r>
          </a:p>
          <a:p>
            <a:pPr lvl="1"/>
            <a:r>
              <a:rPr lang="en-US" sz="1800" dirty="0"/>
              <a:t>An example is the Simple Matching Coefficient. </a:t>
            </a:r>
          </a:p>
          <a:p>
            <a:pPr lvl="1"/>
            <a:r>
              <a:rPr lang="en-US" sz="1800" dirty="0"/>
              <a:t>For example if we are studying impact of a vulnerability patch on a software then if in two types of applications there was no impact of the patch then this is pertinent information we want to capture. </a:t>
            </a:r>
          </a:p>
          <a:p>
            <a:r>
              <a:rPr lang="en-US" sz="1800" dirty="0"/>
              <a:t>There are some other types of coefficients called as hybrid which include the 0-0 match in either the numerator or denominator but not both.</a:t>
            </a:r>
          </a:p>
        </p:txBody>
      </p:sp>
      <p:sp>
        <p:nvSpPr>
          <p:cNvPr id="23" name="Footer Placeholder 5">
            <a:extLst>
              <a:ext uri="{FF2B5EF4-FFF2-40B4-BE49-F238E27FC236}">
                <a16:creationId xmlns:a16="http://schemas.microsoft.com/office/drawing/2014/main" id="{F37DEFAC-66F2-867F-DB01-1016F040413B}"/>
              </a:ext>
            </a:extLst>
          </p:cNvPr>
          <p:cNvSpPr>
            <a:spLocks noGrp="1"/>
          </p:cNvSpPr>
          <p:nvPr>
            <p:ph type="ftr" sz="quarter" idx="3"/>
          </p:nvPr>
        </p:nvSpPr>
        <p:spPr>
          <a:xfrm>
            <a:off x="4165092" y="6479882"/>
            <a:ext cx="4114800" cy="365125"/>
          </a:xfrm>
        </p:spPr>
        <p:txBody>
          <a:bodyPr>
            <a:normAutofit/>
          </a:bodyPr>
          <a:lstStyle/>
          <a:p>
            <a:pPr algn="l">
              <a:spcAft>
                <a:spcPts val="600"/>
              </a:spcAft>
            </a:pPr>
            <a:r>
              <a:rPr lang="en-US" sz="1100" dirty="0">
                <a:solidFill>
                  <a:schemeClr val="tx1"/>
                </a:solidFill>
              </a:rPr>
              <a:t>Data Analytics for Cybersecurity, ©2022 Janeja  All rights reserved.</a:t>
            </a:r>
          </a:p>
        </p:txBody>
      </p:sp>
      <p:sp>
        <p:nvSpPr>
          <p:cNvPr id="25" name="Date Placeholder 3">
            <a:extLst>
              <a:ext uri="{FF2B5EF4-FFF2-40B4-BE49-F238E27FC236}">
                <a16:creationId xmlns:a16="http://schemas.microsoft.com/office/drawing/2014/main" id="{C70BA050-5E22-1F63-E08F-9DF1E0FBE1E6}"/>
              </a:ext>
            </a:extLst>
          </p:cNvPr>
          <p:cNvSpPr>
            <a:spLocks noGrp="1"/>
          </p:cNvSpPr>
          <p:nvPr>
            <p:ph type="dt" sz="half" idx="10"/>
          </p:nvPr>
        </p:nvSpPr>
        <p:spPr>
          <a:xfrm>
            <a:off x="8970264" y="6455664"/>
            <a:ext cx="2743200" cy="365125"/>
          </a:xfrm>
        </p:spPr>
        <p:txBody>
          <a:bodyP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9/15/2022</a:t>
            </a:fld>
            <a:endParaRPr lang="en-US" sz="1100">
              <a:solidFill>
                <a:schemeClr val="tx1">
                  <a:lumMod val="50000"/>
                  <a:lumOff val="50000"/>
                </a:schemeClr>
              </a:solidFill>
            </a:endParaRPr>
          </a:p>
        </p:txBody>
      </p:sp>
      <p:sp>
        <p:nvSpPr>
          <p:cNvPr id="27" name="Slide Number Placeholder 4">
            <a:extLst>
              <a:ext uri="{FF2B5EF4-FFF2-40B4-BE49-F238E27FC236}">
                <a16:creationId xmlns:a16="http://schemas.microsoft.com/office/drawing/2014/main" id="{5F55CC4C-759A-D7AB-C5D8-A795CE1D116B}"/>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2571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4080587792"/>
                  </p:ext>
                </p:extLst>
              </p:nvPr>
            </p:nvGraphicFramePr>
            <p:xfrm>
              <a:off x="237744" y="358870"/>
              <a:ext cx="11795760" cy="6476810"/>
            </p:xfrm>
            <a:graphic>
              <a:graphicData uri="http://schemas.openxmlformats.org/drawingml/2006/table">
                <a:tbl>
                  <a:tblPr firstRow="1" bandRow="1">
                    <a:tableStyleId>{5C22544A-7EE6-4342-B048-85BDC9FD1C3A}</a:tableStyleId>
                  </a:tblPr>
                  <a:tblGrid>
                    <a:gridCol w="2674566">
                      <a:extLst>
                        <a:ext uri="{9D8B030D-6E8A-4147-A177-3AD203B41FA5}">
                          <a16:colId xmlns:a16="http://schemas.microsoft.com/office/drawing/2014/main" val="20000"/>
                        </a:ext>
                      </a:extLst>
                    </a:gridCol>
                    <a:gridCol w="2240334">
                      <a:extLst>
                        <a:ext uri="{9D8B030D-6E8A-4147-A177-3AD203B41FA5}">
                          <a16:colId xmlns:a16="http://schemas.microsoft.com/office/drawing/2014/main" val="20001"/>
                        </a:ext>
                      </a:extLst>
                    </a:gridCol>
                    <a:gridCol w="6880860">
                      <a:extLst>
                        <a:ext uri="{9D8B030D-6E8A-4147-A177-3AD203B41FA5}">
                          <a16:colId xmlns:a16="http://schemas.microsoft.com/office/drawing/2014/main" val="20002"/>
                        </a:ext>
                      </a:extLst>
                    </a:gridCol>
                  </a:tblGrid>
                  <a:tr h="320650">
                    <a:tc>
                      <a:txBody>
                        <a:bodyPr/>
                        <a:lstStyle/>
                        <a:p>
                          <a:r>
                            <a:rPr lang="en-US" dirty="0"/>
                            <a:t>Asymmetric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20650">
                    <a:tc>
                      <a:txBody>
                        <a:bodyPr/>
                        <a:lstStyle/>
                        <a:p>
                          <a:r>
                            <a:rPr lang="en-US" dirty="0"/>
                            <a:t>Coefficient</a:t>
                          </a:r>
                        </a:p>
                      </a:txBody>
                      <a:tcPr>
                        <a:solidFill>
                          <a:schemeClr val="tx2">
                            <a:lumMod val="40000"/>
                            <a:lumOff val="60000"/>
                          </a:schemeClr>
                        </a:solidFill>
                      </a:tcPr>
                    </a:tc>
                    <a:tc>
                      <a:txBody>
                        <a:bodyPr/>
                        <a:lstStyle/>
                        <a:p>
                          <a:r>
                            <a:rPr lang="en-US" dirty="0"/>
                            <a:t>Expression</a:t>
                          </a:r>
                        </a:p>
                      </a:txBody>
                      <a:tcPr>
                        <a:solidFill>
                          <a:schemeClr val="tx2">
                            <a:lumMod val="40000"/>
                            <a:lumOff val="60000"/>
                          </a:schemeClr>
                        </a:solidFill>
                      </a:tcPr>
                    </a:tc>
                    <a:tc>
                      <a:txBody>
                        <a:bodyPr/>
                        <a:lstStyle/>
                        <a:p>
                          <a:r>
                            <a:rPr lang="en-US" dirty="0"/>
                            <a:t>Prior Uses</a:t>
                          </a:r>
                        </a:p>
                      </a:txBody>
                      <a:tcPr>
                        <a:solidFill>
                          <a:schemeClr val="tx2">
                            <a:lumMod val="40000"/>
                            <a:lumOff val="60000"/>
                          </a:schemeClr>
                        </a:solidFill>
                      </a:tcPr>
                    </a:tc>
                    <a:extLst>
                      <a:ext uri="{0D108BD9-81ED-4DB2-BD59-A6C34878D82A}">
                        <a16:rowId xmlns:a16="http://schemas.microsoft.com/office/drawing/2014/main" val="10001"/>
                      </a:ext>
                    </a:extLst>
                  </a:tr>
                  <a:tr h="561138">
                    <a:tc>
                      <a:txBody>
                        <a:bodyPr/>
                        <a:lstStyle/>
                        <a:p>
                          <a:r>
                            <a:rPr lang="en-US" sz="1800" b="0" i="0" u="none" strike="noStrike" kern="1200" baseline="0" dirty="0" err="1">
                              <a:solidFill>
                                <a:schemeClr val="dk1"/>
                              </a:solidFill>
                              <a:latin typeface="+mn-lt"/>
                              <a:ea typeface="+mn-ea"/>
                              <a:cs typeface="+mn-cs"/>
                            </a:rPr>
                            <a:t>Anderberg</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𝑎</m:t>
                                    </m:r>
                                  </m:num>
                                  <m:den>
                                    <m:r>
                                      <a:rPr lang="en-US" b="0" i="1" smtClean="0">
                                        <a:latin typeface="Cambria Math"/>
                                      </a:rPr>
                                      <m:t>𝑎</m:t>
                                    </m:r>
                                    <m:r>
                                      <a:rPr lang="en-US" b="0" i="1" smtClean="0">
                                        <a:latin typeface="Cambria Math"/>
                                      </a:rPr>
                                      <m:t>+2(</m:t>
                                    </m:r>
                                    <m:r>
                                      <a:rPr lang="en-US" b="0" i="1" smtClean="0">
                                        <a:latin typeface="Cambria Math"/>
                                      </a:rPr>
                                      <m:t>𝑏</m:t>
                                    </m:r>
                                    <m:r>
                                      <a:rPr lang="en-US" b="0" i="1" smtClean="0">
                                        <a:latin typeface="Cambria Math"/>
                                      </a:rPr>
                                      <m:t>+</m:t>
                                    </m:r>
                                    <m:r>
                                      <a:rPr lang="en-US" b="0" i="1" smtClean="0">
                                        <a:latin typeface="Cambria Math"/>
                                      </a:rPr>
                                      <m:t>𝑐</m:t>
                                    </m:r>
                                    <m:r>
                                      <a:rPr lang="en-US" b="0" i="1" smtClean="0">
                                        <a:latin typeface="Cambria Math"/>
                                      </a:rPr>
                                      <m:t>)</m:t>
                                    </m:r>
                                  </m:den>
                                </m:f>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Biochemistry &amp; Molecular Biology; Genetics &amp; Heredity</a:t>
                          </a:r>
                          <a:endParaRPr lang="en-US" dirty="0"/>
                        </a:p>
                      </a:txBody>
                      <a:tcPr/>
                    </a:tc>
                    <a:extLst>
                      <a:ext uri="{0D108BD9-81ED-4DB2-BD59-A6C34878D82A}">
                        <a16:rowId xmlns:a16="http://schemas.microsoft.com/office/drawing/2014/main" val="10002"/>
                      </a:ext>
                    </a:extLst>
                  </a:tr>
                  <a:tr h="736493">
                    <a:tc>
                      <a:txBody>
                        <a:bodyPr/>
                        <a:lstStyle/>
                        <a:p>
                          <a:r>
                            <a:rPr lang="en-US" sz="1800" b="0" i="0" u="none" strike="noStrike" kern="1200" baseline="0" dirty="0" err="1">
                              <a:solidFill>
                                <a:schemeClr val="dk1"/>
                              </a:solidFill>
                              <a:latin typeface="+mn-lt"/>
                              <a:ea typeface="+mn-ea"/>
                              <a:cs typeface="+mn-cs"/>
                            </a:rPr>
                            <a:t>Jaccard</a:t>
                          </a:r>
                          <a:r>
                            <a:rPr lang="en-US" sz="1800" b="0" i="0" u="none" strike="noStrike" kern="1200" baseline="0" dirty="0">
                              <a:solidFill>
                                <a:schemeClr val="dk1"/>
                              </a:solidFill>
                              <a:latin typeface="+mn-lt"/>
                              <a:ea typeface="+mn-ea"/>
                              <a:cs typeface="+mn-cs"/>
                            </a:rPr>
                            <a:t>/</a:t>
                          </a:r>
                          <a:r>
                            <a:rPr lang="en-US" sz="1800" b="0" i="0" u="none" strike="noStrike" kern="1200" baseline="0" dirty="0" err="1">
                              <a:solidFill>
                                <a:schemeClr val="dk1"/>
                              </a:solidFill>
                              <a:latin typeface="+mn-lt"/>
                              <a:ea typeface="+mn-ea"/>
                              <a:cs typeface="+mn-cs"/>
                            </a:rPr>
                            <a:t>Tanimoto</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𝑎</m:t>
                                    </m:r>
                                  </m:num>
                                  <m:den>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den>
                                </m:f>
                              </m:oMath>
                            </m:oMathPara>
                          </a14:m>
                          <a:endParaRPr lang="en-US" dirty="0"/>
                        </a:p>
                        <a:p>
                          <a:endParaRPr lang="en-US" dirty="0"/>
                        </a:p>
                      </a:txBody>
                      <a:tcPr/>
                    </a:tc>
                    <a:tc>
                      <a:txBody>
                        <a:bodyPr/>
                        <a:lstStyle/>
                        <a:p>
                          <a:r>
                            <a:rPr lang="en-US" sz="1800" b="0" i="0" u="none" strike="noStrike" kern="1200" baseline="0" dirty="0">
                              <a:solidFill>
                                <a:schemeClr val="dk1"/>
                              </a:solidFill>
                              <a:latin typeface="+mn-lt"/>
                              <a:ea typeface="+mn-ea"/>
                              <a:cs typeface="+mn-cs"/>
                            </a:rPr>
                            <a:t>Plant Sciences; Agronomy; Horticulture; Genetics &amp; Heredity; Ecology</a:t>
                          </a:r>
                          <a:endParaRPr lang="en-US" dirty="0"/>
                        </a:p>
                      </a:txBody>
                      <a:tcPr/>
                    </a:tc>
                    <a:extLst>
                      <a:ext uri="{0D108BD9-81ED-4DB2-BD59-A6C34878D82A}">
                        <a16:rowId xmlns:a16="http://schemas.microsoft.com/office/drawing/2014/main" val="10003"/>
                      </a:ext>
                    </a:extLst>
                  </a:tr>
                  <a:tr h="561138">
                    <a:tc>
                      <a:txBody>
                        <a:bodyPr/>
                        <a:lstStyle/>
                        <a:p>
                          <a:r>
                            <a:rPr lang="en-US" sz="1800" b="0" i="0" u="none" strike="noStrike" kern="1200" baseline="0" dirty="0" err="1">
                              <a:solidFill>
                                <a:schemeClr val="dk1"/>
                              </a:solidFill>
                              <a:latin typeface="+mn-lt"/>
                              <a:ea typeface="+mn-ea"/>
                              <a:cs typeface="+mn-cs"/>
                            </a:rPr>
                            <a:t>Kulczynski</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𝑎</m:t>
                                        </m:r>
                                      </m:num>
                                      <m:den>
                                        <m:r>
                                          <a:rPr lang="en-US" b="0" i="1" smtClean="0">
                                            <a:latin typeface="Cambria Math"/>
                                          </a:rPr>
                                          <m:t>𝑎</m:t>
                                        </m:r>
                                        <m:r>
                                          <a:rPr lang="en-US" b="0" i="1" smtClean="0">
                                            <a:latin typeface="Cambria Math"/>
                                          </a:rPr>
                                          <m:t>+</m:t>
                                        </m:r>
                                        <m:r>
                                          <a:rPr lang="en-US" b="0" i="1" smtClean="0">
                                            <a:latin typeface="Cambria Math"/>
                                          </a:rPr>
                                          <m:t>𝑏</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𝑎</m:t>
                                        </m:r>
                                      </m:num>
                                      <m:den>
                                        <m:r>
                                          <a:rPr lang="en-US" b="0" i="1" smtClean="0">
                                            <a:latin typeface="Cambria Math"/>
                                          </a:rPr>
                                          <m:t>𝑎</m:t>
                                        </m:r>
                                        <m:r>
                                          <a:rPr lang="en-US" b="0" i="1" smtClean="0">
                                            <a:latin typeface="Cambria Math"/>
                                          </a:rPr>
                                          <m:t>+</m:t>
                                        </m:r>
                                        <m:r>
                                          <a:rPr lang="en-US" b="0" i="1" smtClean="0">
                                            <a:latin typeface="Cambria Math"/>
                                          </a:rPr>
                                          <m:t>𝑐</m:t>
                                        </m:r>
                                      </m:den>
                                    </m:f>
                                  </m:e>
                                </m:d>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Marine &amp; Freshwater Biology; Ecology; Agriculture; </a:t>
                          </a:r>
                          <a:r>
                            <a:rPr lang="en-US" sz="1800" b="0" i="0" u="none" strike="noStrike" kern="1200" baseline="0" dirty="0" err="1">
                              <a:solidFill>
                                <a:schemeClr val="dk1"/>
                              </a:solidFill>
                              <a:latin typeface="+mn-lt"/>
                              <a:ea typeface="+mn-ea"/>
                              <a:cs typeface="+mn-cs"/>
                            </a:rPr>
                            <a:t>Chemistry;Forestry</a:t>
                          </a:r>
                          <a:endParaRPr lang="en-US" dirty="0"/>
                        </a:p>
                      </a:txBody>
                      <a:tcPr/>
                    </a:tc>
                    <a:extLst>
                      <a:ext uri="{0D108BD9-81ED-4DB2-BD59-A6C34878D82A}">
                        <a16:rowId xmlns:a16="http://schemas.microsoft.com/office/drawing/2014/main" val="10004"/>
                      </a:ext>
                    </a:extLst>
                  </a:tr>
                  <a:tr h="592980">
                    <a:tc>
                      <a:txBody>
                        <a:bodyPr/>
                        <a:lstStyle/>
                        <a:p>
                          <a:r>
                            <a:rPr lang="en-US" sz="1800" b="0" i="0" u="none" strike="noStrike" kern="1200" baseline="0" dirty="0" err="1">
                              <a:solidFill>
                                <a:schemeClr val="dk1"/>
                              </a:solidFill>
                              <a:latin typeface="+mn-lt"/>
                              <a:ea typeface="+mn-ea"/>
                              <a:cs typeface="+mn-cs"/>
                            </a:rPr>
                            <a:t>Ochiai</a:t>
                          </a:r>
                          <a:r>
                            <a:rPr lang="en-US" sz="1800" b="0" i="0" u="none" strike="noStrike" kern="1200" baseline="0" dirty="0">
                              <a:solidFill>
                                <a:schemeClr val="dk1"/>
                              </a:solidFill>
                              <a:latin typeface="+mn-lt"/>
                              <a:ea typeface="+mn-ea"/>
                              <a:cs typeface="+mn-cs"/>
                            </a:rPr>
                            <a:t>/Cosine (</a:t>
                          </a:r>
                          <a:r>
                            <a:rPr lang="en-US" dirty="0"/>
                            <a:t>range 0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𝑎</m:t>
                                    </m:r>
                                  </m:num>
                                  <m:den>
                                    <m:rad>
                                      <m:radPr>
                                        <m:degHide m:val="on"/>
                                        <m:ctrlPr>
                                          <a:rPr lang="en-US" i="1" smtClean="0">
                                            <a:latin typeface="Cambria Math" panose="02040503050406030204" pitchFamily="18" charset="0"/>
                                          </a:rPr>
                                        </m:ctrlPr>
                                      </m:radPr>
                                      <m:deg/>
                                      <m:e>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𝑐</m:t>
                                        </m:r>
                                        <m:r>
                                          <a:rPr lang="en-US" b="0" i="1" smtClean="0">
                                            <a:latin typeface="Cambria Math"/>
                                          </a:rPr>
                                          <m:t>)</m:t>
                                        </m:r>
                                      </m:e>
                                    </m:rad>
                                  </m:den>
                                </m:f>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Computer Science; Analytical Chemistry; Information Science &amp; Library Science; Biochemical Research Methods; Chemistry</a:t>
                          </a:r>
                          <a:endParaRPr lang="en-US" dirty="0"/>
                        </a:p>
                      </a:txBody>
                      <a:tcPr/>
                    </a:tc>
                    <a:extLst>
                      <a:ext uri="{0D108BD9-81ED-4DB2-BD59-A6C34878D82A}">
                        <a16:rowId xmlns:a16="http://schemas.microsoft.com/office/drawing/2014/main" val="10005"/>
                      </a:ext>
                    </a:extLst>
                  </a:tr>
                  <a:tr h="561138">
                    <a:tc>
                      <a:txBody>
                        <a:bodyPr/>
                        <a:lstStyle/>
                        <a:p>
                          <a:r>
                            <a:rPr lang="en-US" sz="1800" b="0" i="0" u="none" strike="noStrike" kern="1200" baseline="0" dirty="0">
                              <a:solidFill>
                                <a:schemeClr val="dk1"/>
                              </a:solidFill>
                              <a:latin typeface="+mn-lt"/>
                              <a:ea typeface="+mn-ea"/>
                              <a:cs typeface="+mn-cs"/>
                            </a:rPr>
                            <a:t>Sorensen-Dice (</a:t>
                          </a:r>
                          <a:r>
                            <a:rPr lang="en-US" dirty="0"/>
                            <a:t>range 0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2</m:t>
                                    </m:r>
                                    <m:r>
                                      <a:rPr lang="en-US" b="0" i="1" smtClean="0">
                                        <a:latin typeface="Cambria Math"/>
                                      </a:rPr>
                                      <m:t>𝑎</m:t>
                                    </m:r>
                                  </m:num>
                                  <m:den>
                                    <m:r>
                                      <a:rPr lang="en-US" b="0" i="1" smtClean="0">
                                        <a:latin typeface="Cambria Math"/>
                                      </a:rPr>
                                      <m:t>2</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den>
                                </m:f>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Biochemistry &amp; Molecular Biology; Genetics &amp; Heredity; Agriculture; Biology; Plant Sciences</a:t>
                          </a:r>
                          <a:endParaRPr lang="en-US" dirty="0"/>
                        </a:p>
                      </a:txBody>
                      <a:tcPr/>
                    </a:tc>
                    <a:extLst>
                      <a:ext uri="{0D108BD9-81ED-4DB2-BD59-A6C34878D82A}">
                        <a16:rowId xmlns:a16="http://schemas.microsoft.com/office/drawing/2014/main" val="10006"/>
                      </a:ext>
                    </a:extLst>
                  </a:tr>
                  <a:tr h="320650">
                    <a:tc>
                      <a:txBody>
                        <a:bodyPr/>
                        <a:lstStyle/>
                        <a:p>
                          <a:r>
                            <a:rPr lang="en-US" sz="1800" b="1" kern="1200" dirty="0">
                              <a:solidFill>
                                <a:schemeClr val="lt1"/>
                              </a:solidFill>
                              <a:latin typeface="+mn-lt"/>
                              <a:ea typeface="+mn-ea"/>
                              <a:cs typeface="+mn-cs"/>
                            </a:rPr>
                            <a:t>Symmetric</a:t>
                          </a:r>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7"/>
                      </a:ext>
                    </a:extLst>
                  </a:tr>
                  <a:tr h="580900">
                    <a:tc>
                      <a:txBody>
                        <a:bodyPr/>
                        <a:lstStyle/>
                        <a:p>
                          <a:r>
                            <a:rPr lang="en-US" dirty="0" err="1"/>
                            <a:t>Baulieu</a:t>
                          </a:r>
                          <a:r>
                            <a:rPr lang="en-US" dirty="0"/>
                            <a:t> </a:t>
                          </a:r>
                        </a:p>
                        <a:p>
                          <a:r>
                            <a:rPr lang="en-US" dirty="0"/>
                            <a:t>(range -1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4(</m:t>
                                    </m:r>
                                    <m:r>
                                      <a:rPr lang="en-US" b="0" i="1" smtClean="0">
                                        <a:latin typeface="Cambria Math"/>
                                      </a:rPr>
                                      <m:t>𝑎𝑑</m:t>
                                    </m:r>
                                    <m:r>
                                      <a:rPr lang="en-US" b="0" i="1" smtClean="0">
                                        <a:latin typeface="Cambria Math"/>
                                      </a:rPr>
                                      <m:t>−</m:t>
                                    </m:r>
                                    <m:r>
                                      <a:rPr lang="en-US" b="0" i="1" smtClean="0">
                                        <a:latin typeface="Cambria Math"/>
                                      </a:rPr>
                                      <m:t>𝑏𝑐</m:t>
                                    </m:r>
                                    <m:r>
                                      <a:rPr lang="en-US" b="0" i="1" smtClean="0">
                                        <a:latin typeface="Cambria Math"/>
                                      </a:rPr>
                                      <m:t>)</m:t>
                                    </m:r>
                                  </m:num>
                                  <m:den>
                                    <m:sSup>
                                      <m:sSupPr>
                                        <m:ctrlPr>
                                          <a:rPr lang="en-US" i="1" smtClean="0">
                                            <a:latin typeface="Cambria Math" panose="02040503050406030204" pitchFamily="18" charset="0"/>
                                          </a:rPr>
                                        </m:ctrlPr>
                                      </m:sSupPr>
                                      <m:e>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𝑑</m:t>
                                        </m:r>
                                        <m:r>
                                          <a:rPr lang="en-US" b="0" i="1" smtClean="0">
                                            <a:latin typeface="Cambria Math"/>
                                          </a:rPr>
                                          <m:t>)</m:t>
                                        </m:r>
                                      </m:e>
                                      <m:sup>
                                        <m:r>
                                          <a:rPr lang="en-US" b="0" i="1" smtClean="0">
                                            <a:latin typeface="Cambria Math"/>
                                          </a:rPr>
                                          <m:t>2</m:t>
                                        </m:r>
                                      </m:sup>
                                    </m:sSup>
                                  </m:den>
                                </m:f>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Mathematics; Mathematical Psychology</a:t>
                          </a:r>
                          <a:endParaRPr lang="en-US" dirty="0"/>
                        </a:p>
                      </a:txBody>
                      <a:tcPr/>
                    </a:tc>
                    <a:extLst>
                      <a:ext uri="{0D108BD9-81ED-4DB2-BD59-A6C34878D82A}">
                        <a16:rowId xmlns:a16="http://schemas.microsoft.com/office/drawing/2014/main" val="10008"/>
                      </a:ext>
                    </a:extLst>
                  </a:tr>
                  <a:tr h="561138">
                    <a:tc>
                      <a:txBody>
                        <a:bodyPr/>
                        <a:lstStyle/>
                        <a:p>
                          <a:r>
                            <a:rPr lang="en-US" dirty="0"/>
                            <a:t>Simple Matching</a:t>
                          </a: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𝑎</m:t>
                                    </m:r>
                                    <m:r>
                                      <a:rPr lang="en-US" b="0" i="1" smtClean="0">
                                        <a:latin typeface="Cambria Math"/>
                                      </a:rPr>
                                      <m:t>+</m:t>
                                    </m:r>
                                    <m:r>
                                      <a:rPr lang="en-US" b="0" i="1" smtClean="0">
                                        <a:latin typeface="Cambria Math"/>
                                      </a:rPr>
                                      <m:t>𝑑</m:t>
                                    </m:r>
                                  </m:num>
                                  <m:den>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𝑑</m:t>
                                    </m:r>
                                  </m:den>
                                </m:f>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Plant Sciences; Biotechnology &amp; Applied Microbiology; Electrical &amp; Electronic Engineering; Agronomy; Microbiology</a:t>
                          </a:r>
                          <a:endParaRPr lang="en-US" dirty="0"/>
                        </a:p>
                      </a:txBody>
                      <a:tcPr/>
                    </a:tc>
                    <a:extLst>
                      <a:ext uri="{0D108BD9-81ED-4DB2-BD59-A6C34878D82A}">
                        <a16:rowId xmlns:a16="http://schemas.microsoft.com/office/drawing/2014/main" val="10009"/>
                      </a:ext>
                    </a:extLst>
                  </a:tr>
                  <a:tr h="630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Russel &amp; Rao (Hybrid, range 0 to 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𝑎</m:t>
                                    </m:r>
                                  </m:num>
                                  <m:den>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𝑑</m:t>
                                    </m:r>
                                  </m:den>
                                </m:f>
                              </m:oMath>
                            </m:oMathPara>
                          </a14:m>
                          <a:endParaRPr lang="en-US" dirty="0"/>
                        </a:p>
                      </a:txBody>
                      <a:tcPr/>
                    </a:tc>
                    <a:tc>
                      <a:txBody>
                        <a:bodyPr/>
                        <a:lstStyle/>
                        <a:p>
                          <a:r>
                            <a:rPr lang="en-US" sz="1800" b="0" i="0" u="none" strike="noStrike" kern="1200" baseline="0" dirty="0">
                              <a:solidFill>
                                <a:schemeClr val="dk1"/>
                              </a:solidFill>
                              <a:latin typeface="+mn-lt"/>
                              <a:ea typeface="+mn-ea"/>
                              <a:cs typeface="+mn-cs"/>
                            </a:rPr>
                            <a:t>Chemistry; Information Systems; Computer Science; Ecology; Forestry</a:t>
                          </a:r>
                          <a:endParaRPr lang="en-US" dirty="0"/>
                        </a:p>
                      </a:txBody>
                      <a:tcPr/>
                    </a:tc>
                    <a:extLst>
                      <a:ext uri="{0D108BD9-81ED-4DB2-BD59-A6C34878D82A}">
                        <a16:rowId xmlns:a16="http://schemas.microsoft.com/office/drawing/2014/main" val="10010"/>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4080587792"/>
                  </p:ext>
                </p:extLst>
              </p:nvPr>
            </p:nvGraphicFramePr>
            <p:xfrm>
              <a:off x="237744" y="358870"/>
              <a:ext cx="11795760" cy="6476810"/>
            </p:xfrm>
            <a:graphic>
              <a:graphicData uri="http://schemas.openxmlformats.org/drawingml/2006/table">
                <a:tbl>
                  <a:tblPr firstRow="1" bandRow="1">
                    <a:tableStyleId>{5C22544A-7EE6-4342-B048-85BDC9FD1C3A}</a:tableStyleId>
                  </a:tblPr>
                  <a:tblGrid>
                    <a:gridCol w="2674566">
                      <a:extLst>
                        <a:ext uri="{9D8B030D-6E8A-4147-A177-3AD203B41FA5}">
                          <a16:colId xmlns:a16="http://schemas.microsoft.com/office/drawing/2014/main" val="20000"/>
                        </a:ext>
                      </a:extLst>
                    </a:gridCol>
                    <a:gridCol w="2240334">
                      <a:extLst>
                        <a:ext uri="{9D8B030D-6E8A-4147-A177-3AD203B41FA5}">
                          <a16:colId xmlns:a16="http://schemas.microsoft.com/office/drawing/2014/main" val="20001"/>
                        </a:ext>
                      </a:extLst>
                    </a:gridCol>
                    <a:gridCol w="6880860">
                      <a:extLst>
                        <a:ext uri="{9D8B030D-6E8A-4147-A177-3AD203B41FA5}">
                          <a16:colId xmlns:a16="http://schemas.microsoft.com/office/drawing/2014/main" val="20002"/>
                        </a:ext>
                      </a:extLst>
                    </a:gridCol>
                  </a:tblGrid>
                  <a:tr h="365760">
                    <a:tc>
                      <a:txBody>
                        <a:bodyPr/>
                        <a:lstStyle/>
                        <a:p>
                          <a:r>
                            <a:rPr lang="en-US" dirty="0"/>
                            <a:t>Asymmetric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65760">
                    <a:tc>
                      <a:txBody>
                        <a:bodyPr/>
                        <a:lstStyle/>
                        <a:p>
                          <a:r>
                            <a:rPr lang="en-US" dirty="0"/>
                            <a:t>Coefficient</a:t>
                          </a:r>
                        </a:p>
                      </a:txBody>
                      <a:tcPr>
                        <a:solidFill>
                          <a:schemeClr val="tx2">
                            <a:lumMod val="40000"/>
                            <a:lumOff val="60000"/>
                          </a:schemeClr>
                        </a:solidFill>
                      </a:tcPr>
                    </a:tc>
                    <a:tc>
                      <a:txBody>
                        <a:bodyPr/>
                        <a:lstStyle/>
                        <a:p>
                          <a:r>
                            <a:rPr lang="en-US" dirty="0"/>
                            <a:t>Expression</a:t>
                          </a:r>
                        </a:p>
                      </a:txBody>
                      <a:tcPr>
                        <a:solidFill>
                          <a:schemeClr val="tx2">
                            <a:lumMod val="40000"/>
                            <a:lumOff val="60000"/>
                          </a:schemeClr>
                        </a:solidFill>
                      </a:tcPr>
                    </a:tc>
                    <a:tc>
                      <a:txBody>
                        <a:bodyPr/>
                        <a:lstStyle/>
                        <a:p>
                          <a:r>
                            <a:rPr lang="en-US" dirty="0"/>
                            <a:t>Prior Uses</a:t>
                          </a:r>
                        </a:p>
                      </a:txBody>
                      <a:tcPr>
                        <a:solidFill>
                          <a:schemeClr val="tx2">
                            <a:lumMod val="40000"/>
                            <a:lumOff val="60000"/>
                          </a:schemeClr>
                        </a:solidFill>
                      </a:tcPr>
                    </a:tc>
                    <a:extLst>
                      <a:ext uri="{0D108BD9-81ED-4DB2-BD59-A6C34878D82A}">
                        <a16:rowId xmlns:a16="http://schemas.microsoft.com/office/drawing/2014/main" val="10001"/>
                      </a:ext>
                    </a:extLst>
                  </a:tr>
                  <a:tr h="640080">
                    <a:tc>
                      <a:txBody>
                        <a:bodyPr/>
                        <a:lstStyle/>
                        <a:p>
                          <a:r>
                            <a:rPr lang="en-US" sz="1800" b="0" i="0" u="none" strike="noStrike" kern="1200" baseline="0" dirty="0" err="1">
                              <a:solidFill>
                                <a:schemeClr val="dk1"/>
                              </a:solidFill>
                              <a:latin typeface="+mn-lt"/>
                              <a:ea typeface="+mn-ea"/>
                              <a:cs typeface="+mn-cs"/>
                            </a:rPr>
                            <a:t>Anderberg</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endParaRPr lang="en-US"/>
                        </a:p>
                      </a:txBody>
                      <a:tcPr>
                        <a:blipFill>
                          <a:blip r:embed="rId2"/>
                          <a:stretch>
                            <a:fillRect l="-120163" t="-119048" r="-308992" b="-813333"/>
                          </a:stretch>
                        </a:blipFill>
                      </a:tcPr>
                    </a:tc>
                    <a:tc>
                      <a:txBody>
                        <a:bodyPr/>
                        <a:lstStyle/>
                        <a:p>
                          <a:r>
                            <a:rPr lang="en-US" sz="1800" b="0" i="0" u="none" strike="noStrike" kern="1200" baseline="0" dirty="0">
                              <a:solidFill>
                                <a:schemeClr val="dk1"/>
                              </a:solidFill>
                              <a:latin typeface="+mn-lt"/>
                              <a:ea typeface="+mn-ea"/>
                              <a:cs typeface="+mn-cs"/>
                            </a:rPr>
                            <a:t>Biochemistry &amp; Molecular Biology; Genetics &amp; Heredity</a:t>
                          </a:r>
                          <a:endParaRPr lang="en-US" dirty="0"/>
                        </a:p>
                      </a:txBody>
                      <a:tcPr/>
                    </a:tc>
                    <a:extLst>
                      <a:ext uri="{0D108BD9-81ED-4DB2-BD59-A6C34878D82A}">
                        <a16:rowId xmlns:a16="http://schemas.microsoft.com/office/drawing/2014/main" val="10002"/>
                      </a:ext>
                    </a:extLst>
                  </a:tr>
                  <a:tr h="840105">
                    <a:tc>
                      <a:txBody>
                        <a:bodyPr/>
                        <a:lstStyle/>
                        <a:p>
                          <a:r>
                            <a:rPr lang="en-US" sz="1800" b="0" i="0" u="none" strike="noStrike" kern="1200" baseline="0" dirty="0" err="1">
                              <a:solidFill>
                                <a:schemeClr val="dk1"/>
                              </a:solidFill>
                              <a:latin typeface="+mn-lt"/>
                              <a:ea typeface="+mn-ea"/>
                              <a:cs typeface="+mn-cs"/>
                            </a:rPr>
                            <a:t>Jaccard</a:t>
                          </a:r>
                          <a:r>
                            <a:rPr lang="en-US" sz="1800" b="0" i="0" u="none" strike="noStrike" kern="1200" baseline="0" dirty="0">
                              <a:solidFill>
                                <a:schemeClr val="dk1"/>
                              </a:solidFill>
                              <a:latin typeface="+mn-lt"/>
                              <a:ea typeface="+mn-ea"/>
                              <a:cs typeface="+mn-cs"/>
                            </a:rPr>
                            <a:t>/</a:t>
                          </a:r>
                          <a:r>
                            <a:rPr lang="en-US" sz="1800" b="0" i="0" u="none" strike="noStrike" kern="1200" baseline="0" dirty="0" err="1">
                              <a:solidFill>
                                <a:schemeClr val="dk1"/>
                              </a:solidFill>
                              <a:latin typeface="+mn-lt"/>
                              <a:ea typeface="+mn-ea"/>
                              <a:cs typeface="+mn-cs"/>
                            </a:rPr>
                            <a:t>Tanimoto</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endParaRPr lang="en-US"/>
                        </a:p>
                      </a:txBody>
                      <a:tcPr>
                        <a:blipFill>
                          <a:blip r:embed="rId2"/>
                          <a:stretch>
                            <a:fillRect l="-120163" t="-166667" r="-308992" b="-518841"/>
                          </a:stretch>
                        </a:blipFill>
                      </a:tcPr>
                    </a:tc>
                    <a:tc>
                      <a:txBody>
                        <a:bodyPr/>
                        <a:lstStyle/>
                        <a:p>
                          <a:r>
                            <a:rPr lang="en-US" sz="1800" b="0" i="0" u="none" strike="noStrike" kern="1200" baseline="0" dirty="0">
                              <a:solidFill>
                                <a:schemeClr val="dk1"/>
                              </a:solidFill>
                              <a:latin typeface="+mn-lt"/>
                              <a:ea typeface="+mn-ea"/>
                              <a:cs typeface="+mn-cs"/>
                            </a:rPr>
                            <a:t>Plant Sciences; Agronomy; Horticulture; Genetics &amp; Heredity; Ecology</a:t>
                          </a:r>
                          <a:endParaRPr lang="en-US" dirty="0"/>
                        </a:p>
                      </a:txBody>
                      <a:tcPr/>
                    </a:tc>
                    <a:extLst>
                      <a:ext uri="{0D108BD9-81ED-4DB2-BD59-A6C34878D82A}">
                        <a16:rowId xmlns:a16="http://schemas.microsoft.com/office/drawing/2014/main" val="10003"/>
                      </a:ext>
                    </a:extLst>
                  </a:tr>
                  <a:tr h="640080">
                    <a:tc>
                      <a:txBody>
                        <a:bodyPr/>
                        <a:lstStyle/>
                        <a:p>
                          <a:r>
                            <a:rPr lang="en-US" sz="1800" b="0" i="0" u="none" strike="noStrike" kern="1200" baseline="0" dirty="0" err="1">
                              <a:solidFill>
                                <a:schemeClr val="dk1"/>
                              </a:solidFill>
                              <a:latin typeface="+mn-lt"/>
                              <a:ea typeface="+mn-ea"/>
                              <a:cs typeface="+mn-cs"/>
                            </a:rPr>
                            <a:t>Kulczynski</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endParaRPr lang="en-US"/>
                        </a:p>
                      </a:txBody>
                      <a:tcPr>
                        <a:blipFill>
                          <a:blip r:embed="rId2"/>
                          <a:stretch>
                            <a:fillRect l="-120163" t="-350476" r="-308992" b="-581905"/>
                          </a:stretch>
                        </a:blipFill>
                      </a:tcPr>
                    </a:tc>
                    <a:tc>
                      <a:txBody>
                        <a:bodyPr/>
                        <a:lstStyle/>
                        <a:p>
                          <a:r>
                            <a:rPr lang="en-US" sz="1800" b="0" i="0" u="none" strike="noStrike" kern="1200" baseline="0" dirty="0">
                              <a:solidFill>
                                <a:schemeClr val="dk1"/>
                              </a:solidFill>
                              <a:latin typeface="+mn-lt"/>
                              <a:ea typeface="+mn-ea"/>
                              <a:cs typeface="+mn-cs"/>
                            </a:rPr>
                            <a:t>Marine &amp; Freshwater Biology; Ecology; Agriculture; </a:t>
                          </a:r>
                          <a:r>
                            <a:rPr lang="en-US" sz="1800" b="0" i="0" u="none" strike="noStrike" kern="1200" baseline="0" dirty="0" err="1">
                              <a:solidFill>
                                <a:schemeClr val="dk1"/>
                              </a:solidFill>
                              <a:latin typeface="+mn-lt"/>
                              <a:ea typeface="+mn-ea"/>
                              <a:cs typeface="+mn-cs"/>
                            </a:rPr>
                            <a:t>Chemistry;Forestry</a:t>
                          </a:r>
                          <a:endParaRPr lang="en-US" dirty="0"/>
                        </a:p>
                      </a:txBody>
                      <a:tcPr/>
                    </a:tc>
                    <a:extLst>
                      <a:ext uri="{0D108BD9-81ED-4DB2-BD59-A6C34878D82A}">
                        <a16:rowId xmlns:a16="http://schemas.microsoft.com/office/drawing/2014/main" val="10004"/>
                      </a:ext>
                    </a:extLst>
                  </a:tr>
                  <a:tr h="676402">
                    <a:tc>
                      <a:txBody>
                        <a:bodyPr/>
                        <a:lstStyle/>
                        <a:p>
                          <a:r>
                            <a:rPr lang="en-US" sz="1800" b="0" i="0" u="none" strike="noStrike" kern="1200" baseline="0" dirty="0" err="1">
                              <a:solidFill>
                                <a:schemeClr val="dk1"/>
                              </a:solidFill>
                              <a:latin typeface="+mn-lt"/>
                              <a:ea typeface="+mn-ea"/>
                              <a:cs typeface="+mn-cs"/>
                            </a:rPr>
                            <a:t>Ochiai</a:t>
                          </a:r>
                          <a:r>
                            <a:rPr lang="en-US" sz="1800" b="0" i="0" u="none" strike="noStrike" kern="1200" baseline="0" dirty="0">
                              <a:solidFill>
                                <a:schemeClr val="dk1"/>
                              </a:solidFill>
                              <a:latin typeface="+mn-lt"/>
                              <a:ea typeface="+mn-ea"/>
                              <a:cs typeface="+mn-cs"/>
                            </a:rPr>
                            <a:t>/Cosine (</a:t>
                          </a:r>
                          <a:r>
                            <a:rPr lang="en-US" dirty="0"/>
                            <a:t>range 0 to 1)</a:t>
                          </a:r>
                        </a:p>
                      </a:txBody>
                      <a:tcPr/>
                    </a:tc>
                    <a:tc>
                      <a:txBody>
                        <a:bodyPr/>
                        <a:lstStyle/>
                        <a:p>
                          <a:endParaRPr lang="en-US"/>
                        </a:p>
                      </a:txBody>
                      <a:tcPr>
                        <a:blipFill>
                          <a:blip r:embed="rId2"/>
                          <a:stretch>
                            <a:fillRect l="-120163" t="-422321" r="-308992" b="-445536"/>
                          </a:stretch>
                        </a:blipFill>
                      </a:tcPr>
                    </a:tc>
                    <a:tc>
                      <a:txBody>
                        <a:bodyPr/>
                        <a:lstStyle/>
                        <a:p>
                          <a:r>
                            <a:rPr lang="en-US" sz="1800" b="0" i="0" u="none" strike="noStrike" kern="1200" baseline="0" dirty="0">
                              <a:solidFill>
                                <a:schemeClr val="dk1"/>
                              </a:solidFill>
                              <a:latin typeface="+mn-lt"/>
                              <a:ea typeface="+mn-ea"/>
                              <a:cs typeface="+mn-cs"/>
                            </a:rPr>
                            <a:t>Computer Science; Analytical Chemistry; Information Science &amp; Library Science; Biochemical Research Methods; Chemistry</a:t>
                          </a:r>
                          <a:endParaRPr lang="en-US" dirty="0"/>
                        </a:p>
                      </a:txBody>
                      <a:tcPr/>
                    </a:tc>
                    <a:extLst>
                      <a:ext uri="{0D108BD9-81ED-4DB2-BD59-A6C34878D82A}">
                        <a16:rowId xmlns:a16="http://schemas.microsoft.com/office/drawing/2014/main" val="10005"/>
                      </a:ext>
                    </a:extLst>
                  </a:tr>
                  <a:tr h="640080">
                    <a:tc>
                      <a:txBody>
                        <a:bodyPr/>
                        <a:lstStyle/>
                        <a:p>
                          <a:r>
                            <a:rPr lang="en-US" sz="1800" b="0" i="0" u="none" strike="noStrike" kern="1200" baseline="0" dirty="0">
                              <a:solidFill>
                                <a:schemeClr val="dk1"/>
                              </a:solidFill>
                              <a:latin typeface="+mn-lt"/>
                              <a:ea typeface="+mn-ea"/>
                              <a:cs typeface="+mn-cs"/>
                            </a:rPr>
                            <a:t>Sorensen-Dice (</a:t>
                          </a:r>
                          <a:r>
                            <a:rPr lang="en-US" dirty="0"/>
                            <a:t>range 0 to 1)</a:t>
                          </a:r>
                        </a:p>
                      </a:txBody>
                      <a:tcPr/>
                    </a:tc>
                    <a:tc>
                      <a:txBody>
                        <a:bodyPr/>
                        <a:lstStyle/>
                        <a:p>
                          <a:endParaRPr lang="en-US"/>
                        </a:p>
                      </a:txBody>
                      <a:tcPr>
                        <a:blipFill>
                          <a:blip r:embed="rId2"/>
                          <a:stretch>
                            <a:fillRect l="-120163" t="-557143" r="-308992" b="-375238"/>
                          </a:stretch>
                        </a:blipFill>
                      </a:tcPr>
                    </a:tc>
                    <a:tc>
                      <a:txBody>
                        <a:bodyPr/>
                        <a:lstStyle/>
                        <a:p>
                          <a:r>
                            <a:rPr lang="en-US" sz="1800" b="0" i="0" u="none" strike="noStrike" kern="1200" baseline="0" dirty="0">
                              <a:solidFill>
                                <a:schemeClr val="dk1"/>
                              </a:solidFill>
                              <a:latin typeface="+mn-lt"/>
                              <a:ea typeface="+mn-ea"/>
                              <a:cs typeface="+mn-cs"/>
                            </a:rPr>
                            <a:t>Biochemistry &amp; Molecular Biology; Genetics &amp; Heredity; Agriculture; Biology; Plant Sciences</a:t>
                          </a:r>
                          <a:endParaRPr lang="en-US" dirty="0"/>
                        </a:p>
                      </a:txBody>
                      <a:tcPr/>
                    </a:tc>
                    <a:extLst>
                      <a:ext uri="{0D108BD9-81ED-4DB2-BD59-A6C34878D82A}">
                        <a16:rowId xmlns:a16="http://schemas.microsoft.com/office/drawing/2014/main" val="10006"/>
                      </a:ext>
                    </a:extLst>
                  </a:tr>
                  <a:tr h="365760">
                    <a:tc>
                      <a:txBody>
                        <a:bodyPr/>
                        <a:lstStyle/>
                        <a:p>
                          <a:r>
                            <a:rPr lang="en-US" sz="1800" b="1" kern="1200" dirty="0">
                              <a:solidFill>
                                <a:schemeClr val="lt1"/>
                              </a:solidFill>
                              <a:latin typeface="+mn-lt"/>
                              <a:ea typeface="+mn-ea"/>
                              <a:cs typeface="+mn-cs"/>
                            </a:rPr>
                            <a:t>Symmetric</a:t>
                          </a:r>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7"/>
                      </a:ext>
                    </a:extLst>
                  </a:tr>
                  <a:tr h="662623">
                    <a:tc>
                      <a:txBody>
                        <a:bodyPr/>
                        <a:lstStyle/>
                        <a:p>
                          <a:r>
                            <a:rPr lang="en-US" dirty="0" err="1"/>
                            <a:t>Baulieu</a:t>
                          </a:r>
                          <a:r>
                            <a:rPr lang="en-US" dirty="0"/>
                            <a:t> </a:t>
                          </a:r>
                        </a:p>
                        <a:p>
                          <a:r>
                            <a:rPr lang="en-US" dirty="0"/>
                            <a:t>(range -1 to 1)</a:t>
                          </a:r>
                        </a:p>
                      </a:txBody>
                      <a:tcPr/>
                    </a:tc>
                    <a:tc>
                      <a:txBody>
                        <a:bodyPr/>
                        <a:lstStyle/>
                        <a:p>
                          <a:endParaRPr lang="en-US"/>
                        </a:p>
                      </a:txBody>
                      <a:tcPr>
                        <a:blipFill>
                          <a:blip r:embed="rId2"/>
                          <a:stretch>
                            <a:fillRect l="-120163" t="-688073" r="-308992" b="-206422"/>
                          </a:stretch>
                        </a:blipFill>
                      </a:tcPr>
                    </a:tc>
                    <a:tc>
                      <a:txBody>
                        <a:bodyPr/>
                        <a:lstStyle/>
                        <a:p>
                          <a:r>
                            <a:rPr lang="en-US" sz="1800" b="0" i="0" u="none" strike="noStrike" kern="1200" baseline="0" dirty="0">
                              <a:solidFill>
                                <a:schemeClr val="dk1"/>
                              </a:solidFill>
                              <a:latin typeface="+mn-lt"/>
                              <a:ea typeface="+mn-ea"/>
                              <a:cs typeface="+mn-cs"/>
                            </a:rPr>
                            <a:t>Mathematics; Mathematical Psychology</a:t>
                          </a:r>
                          <a:endParaRPr lang="en-US" dirty="0"/>
                        </a:p>
                      </a:txBody>
                      <a:tcPr/>
                    </a:tc>
                    <a:extLst>
                      <a:ext uri="{0D108BD9-81ED-4DB2-BD59-A6C34878D82A}">
                        <a16:rowId xmlns:a16="http://schemas.microsoft.com/office/drawing/2014/main" val="10008"/>
                      </a:ext>
                    </a:extLst>
                  </a:tr>
                  <a:tr h="640080">
                    <a:tc>
                      <a:txBody>
                        <a:bodyPr/>
                        <a:lstStyle/>
                        <a:p>
                          <a:r>
                            <a:rPr lang="en-US" dirty="0"/>
                            <a:t>Simple Matching</a:t>
                          </a:r>
                        </a:p>
                        <a:p>
                          <a:r>
                            <a:rPr lang="en-US" sz="1800" b="0" i="0" u="none" strike="noStrike" kern="1200" baseline="0" dirty="0">
                              <a:solidFill>
                                <a:schemeClr val="dk1"/>
                              </a:solidFill>
                              <a:latin typeface="+mn-lt"/>
                              <a:ea typeface="+mn-ea"/>
                              <a:cs typeface="+mn-cs"/>
                            </a:rPr>
                            <a:t>(</a:t>
                          </a:r>
                          <a:r>
                            <a:rPr lang="en-US" dirty="0"/>
                            <a:t>range 0 to 1)</a:t>
                          </a:r>
                        </a:p>
                      </a:txBody>
                      <a:tcPr/>
                    </a:tc>
                    <a:tc>
                      <a:txBody>
                        <a:bodyPr/>
                        <a:lstStyle/>
                        <a:p>
                          <a:endParaRPr lang="en-US"/>
                        </a:p>
                      </a:txBody>
                      <a:tcPr>
                        <a:blipFill>
                          <a:blip r:embed="rId2"/>
                          <a:stretch>
                            <a:fillRect l="-120163" t="-818095" r="-308992" b="-114286"/>
                          </a:stretch>
                        </a:blipFill>
                      </a:tcPr>
                    </a:tc>
                    <a:tc>
                      <a:txBody>
                        <a:bodyPr/>
                        <a:lstStyle/>
                        <a:p>
                          <a:r>
                            <a:rPr lang="en-US" sz="1800" b="0" i="0" u="none" strike="noStrike" kern="1200" baseline="0" dirty="0">
                              <a:solidFill>
                                <a:schemeClr val="dk1"/>
                              </a:solidFill>
                              <a:latin typeface="+mn-lt"/>
                              <a:ea typeface="+mn-ea"/>
                              <a:cs typeface="+mn-cs"/>
                            </a:rPr>
                            <a:t>Plant Sciences; Biotechnology &amp; Applied Microbiology; Electrical &amp; Electronic Engineering; Agronomy; Microbiology</a:t>
                          </a:r>
                          <a:endParaRPr lang="en-US" dirty="0"/>
                        </a:p>
                      </a:txBody>
                      <a:tcPr/>
                    </a:tc>
                    <a:extLst>
                      <a:ext uri="{0D108BD9-81ED-4DB2-BD59-A6C34878D82A}">
                        <a16:rowId xmlns:a16="http://schemas.microsoft.com/office/drawing/2014/main" val="10009"/>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Russel &amp; Rao (Hybrid, range 0 to 1)</a:t>
                          </a:r>
                        </a:p>
                      </a:txBody>
                      <a:tcPr/>
                    </a:tc>
                    <a:tc>
                      <a:txBody>
                        <a:bodyPr/>
                        <a:lstStyle/>
                        <a:p>
                          <a:endParaRPr lang="en-US"/>
                        </a:p>
                      </a:txBody>
                      <a:tcPr>
                        <a:blipFill>
                          <a:blip r:embed="rId2"/>
                          <a:stretch>
                            <a:fillRect l="-120163" t="-918095" r="-308992" b="-14286"/>
                          </a:stretch>
                        </a:blipFill>
                      </a:tcPr>
                    </a:tc>
                    <a:tc>
                      <a:txBody>
                        <a:bodyPr/>
                        <a:lstStyle/>
                        <a:p>
                          <a:r>
                            <a:rPr lang="en-US" sz="1800" b="0" i="0" u="none" strike="noStrike" kern="1200" baseline="0" dirty="0">
                              <a:solidFill>
                                <a:schemeClr val="dk1"/>
                              </a:solidFill>
                              <a:latin typeface="+mn-lt"/>
                              <a:ea typeface="+mn-ea"/>
                              <a:cs typeface="+mn-cs"/>
                            </a:rPr>
                            <a:t>Chemistry; Information Systems; Computer Science; Ecology; Forestry</a:t>
                          </a:r>
                          <a:endParaRPr lang="en-US" dirty="0"/>
                        </a:p>
                      </a:txBody>
                      <a:tcPr/>
                    </a:tc>
                    <a:extLst>
                      <a:ext uri="{0D108BD9-81ED-4DB2-BD59-A6C34878D82A}">
                        <a16:rowId xmlns:a16="http://schemas.microsoft.com/office/drawing/2014/main" val="10010"/>
                      </a:ext>
                    </a:extLst>
                  </a:tr>
                </a:tbl>
              </a:graphicData>
            </a:graphic>
          </p:graphicFrame>
        </mc:Fallback>
      </mc:AlternateContent>
      <p:sp>
        <p:nvSpPr>
          <p:cNvPr id="3" name="Title 5">
            <a:extLst>
              <a:ext uri="{FF2B5EF4-FFF2-40B4-BE49-F238E27FC236}">
                <a16:creationId xmlns:a16="http://schemas.microsoft.com/office/drawing/2014/main" id="{F906F826-19CD-8B6D-77E1-E57D09A31D0D}"/>
              </a:ext>
            </a:extLst>
          </p:cNvPr>
          <p:cNvSpPr txBox="1">
            <a:spLocks/>
          </p:cNvSpPr>
          <p:nvPr/>
        </p:nvSpPr>
        <p:spPr>
          <a:xfrm>
            <a:off x="694442" y="223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t>Types of Similarity Coefficients</a:t>
            </a:r>
            <a:endParaRPr lang="en-US" sz="2000" dirty="0"/>
          </a:p>
        </p:txBody>
      </p:sp>
    </p:spTree>
    <p:extLst>
      <p:ext uri="{BB962C8B-B14F-4D97-AF65-F5344CB8AC3E}">
        <p14:creationId xmlns:p14="http://schemas.microsoft.com/office/powerpoint/2010/main" val="441007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3854383547"/>
                  </p:ext>
                </p:extLst>
              </p:nvPr>
            </p:nvGraphicFramePr>
            <p:xfrm>
              <a:off x="4800600" y="1649768"/>
              <a:ext cx="7391400" cy="5082464"/>
            </p:xfrm>
            <a:graphic>
              <a:graphicData uri="http://schemas.openxmlformats.org/drawingml/2006/table">
                <a:tbl>
                  <a:tblPr firstRow="1" bandRow="1">
                    <a:tableStyleId>{5C22544A-7EE6-4342-B048-85BDC9FD1C3A}</a:tableStyleId>
                  </a:tblPr>
                  <a:tblGrid>
                    <a:gridCol w="2437590">
                      <a:extLst>
                        <a:ext uri="{9D8B030D-6E8A-4147-A177-3AD203B41FA5}">
                          <a16:colId xmlns:a16="http://schemas.microsoft.com/office/drawing/2014/main" val="20000"/>
                        </a:ext>
                      </a:extLst>
                    </a:gridCol>
                    <a:gridCol w="4953810">
                      <a:extLst>
                        <a:ext uri="{9D8B030D-6E8A-4147-A177-3AD203B41FA5}">
                          <a16:colId xmlns:a16="http://schemas.microsoft.com/office/drawing/2014/main" val="20001"/>
                        </a:ext>
                      </a:extLst>
                    </a:gridCol>
                  </a:tblGrid>
                  <a:tr h="41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 Method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Evaluation criteria</a:t>
                          </a:r>
                        </a:p>
                      </a:txBody>
                      <a:tcPr/>
                    </a:tc>
                    <a:extLst>
                      <a:ext uri="{0D108BD9-81ED-4DB2-BD59-A6C34878D82A}">
                        <a16:rowId xmlns:a16="http://schemas.microsoft.com/office/drawing/2014/main" val="10000"/>
                      </a:ext>
                    </a:extLst>
                  </a:tr>
                  <a:tr h="2020066">
                    <a:tc>
                      <a:txBody>
                        <a:bodyPr/>
                        <a:lstStyle/>
                        <a:p>
                          <a:r>
                            <a:rPr lang="en-US" dirty="0"/>
                            <a:t>Classification</a:t>
                          </a:r>
                        </a:p>
                        <a:p>
                          <a:endParaRPr lang="en-US" dirty="0"/>
                        </a:p>
                      </a:txBody>
                      <a:tcPr/>
                    </a:tc>
                    <a:tc>
                      <a:txBody>
                        <a:bodyPr/>
                        <a:lstStyle/>
                        <a:p>
                          <a:r>
                            <a:rPr lang="en-US" dirty="0"/>
                            <a:t>Accuracy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𝑇𝑃</m:t>
                                  </m:r>
                                  <m:r>
                                    <a:rPr lang="en-US" b="0" i="1" smtClean="0">
                                      <a:latin typeface="Cambria Math"/>
                                    </a:rPr>
                                    <m:t>+</m:t>
                                  </m:r>
                                  <m:r>
                                    <a:rPr lang="en-US" b="0" i="1" smtClean="0">
                                      <a:latin typeface="Cambria Math"/>
                                    </a:rPr>
                                    <m:t>𝑇𝑁</m:t>
                                  </m:r>
                                </m:num>
                                <m:den>
                                  <m:r>
                                    <a:rPr lang="en-US" b="0" i="1" smtClean="0">
                                      <a:latin typeface="Cambria Math"/>
                                    </a:rPr>
                                    <m:t>(</m:t>
                                  </m:r>
                                  <m:r>
                                    <a:rPr lang="en-US" b="0" i="1" smtClean="0">
                                      <a:latin typeface="Cambria Math"/>
                                    </a:rPr>
                                    <m:t>𝑇𝑃</m:t>
                                  </m:r>
                                  <m:r>
                                    <a:rPr lang="en-US" b="0" i="1" smtClean="0">
                                      <a:latin typeface="Cambria Math"/>
                                    </a:rPr>
                                    <m:t>+</m:t>
                                  </m:r>
                                  <m:r>
                                    <a:rPr lang="en-US" b="0" i="1" smtClean="0">
                                      <a:latin typeface="Cambria Math"/>
                                    </a:rPr>
                                    <m:t>𝐹𝑃</m:t>
                                  </m:r>
                                  <m:r>
                                    <a:rPr lang="en-US" b="0" i="1" smtClean="0">
                                      <a:latin typeface="Cambria Math"/>
                                    </a:rPr>
                                    <m:t>+</m:t>
                                  </m:r>
                                  <m:r>
                                    <a:rPr lang="en-US" b="0" i="1" smtClean="0">
                                      <a:latin typeface="Cambria Math"/>
                                    </a:rPr>
                                    <m:t>𝐹𝑁</m:t>
                                  </m:r>
                                  <m:r>
                                    <a:rPr lang="en-US" b="0" i="1" smtClean="0">
                                      <a:latin typeface="Cambria Math"/>
                                    </a:rPr>
                                    <m:t>+</m:t>
                                  </m:r>
                                  <m:r>
                                    <a:rPr lang="en-US" b="0" i="1" smtClean="0">
                                      <a:latin typeface="Cambria Math"/>
                                    </a:rPr>
                                    <m:t>𝑇𝑁</m:t>
                                  </m:r>
                                  <m:r>
                                    <a:rPr lang="en-US" b="0" i="1" smtClean="0">
                                      <a:latin typeface="Cambria Math"/>
                                    </a:rPr>
                                    <m:t>)</m:t>
                                  </m:r>
                                </m:den>
                              </m:f>
                            </m:oMath>
                          </a14:m>
                          <a:endParaRPr lang="en-US" dirty="0"/>
                        </a:p>
                        <a:p>
                          <a:r>
                            <a:rPr lang="en-US" dirty="0"/>
                            <a:t>Precision=</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𝑇𝑃</m:t>
                                  </m:r>
                                </m:num>
                                <m:den>
                                  <m:r>
                                    <a:rPr lang="en-US" b="0" i="1" smtClean="0">
                                      <a:latin typeface="Cambria Math"/>
                                    </a:rPr>
                                    <m:t>(</m:t>
                                  </m:r>
                                  <m:r>
                                    <a:rPr lang="en-US" b="0" i="1" smtClean="0">
                                      <a:latin typeface="Cambria Math"/>
                                    </a:rPr>
                                    <m:t>𝑇𝑃</m:t>
                                  </m:r>
                                  <m:r>
                                    <a:rPr lang="en-US" b="0" i="1" smtClean="0">
                                      <a:latin typeface="Cambria Math"/>
                                    </a:rPr>
                                    <m:t>+</m:t>
                                  </m:r>
                                  <m:r>
                                    <a:rPr lang="en-US" b="0" i="1" smtClean="0">
                                      <a:latin typeface="Cambria Math"/>
                                    </a:rPr>
                                    <m:t>𝐹𝑃</m:t>
                                  </m:r>
                                  <m:r>
                                    <a:rPr lang="en-US" b="0" i="1" smtClean="0">
                                      <a:latin typeface="Cambria Math"/>
                                    </a:rPr>
                                    <m:t>)</m:t>
                                  </m:r>
                                </m:den>
                              </m:f>
                            </m:oMath>
                          </a14:m>
                          <a:endParaRPr lang="en-US" dirty="0"/>
                        </a:p>
                        <a:p>
                          <a:r>
                            <a:rPr lang="en-US" dirty="0"/>
                            <a:t>Recall=</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𝑇𝑃</m:t>
                                  </m:r>
                                </m:num>
                                <m:den>
                                  <m:r>
                                    <a:rPr lang="en-US" b="0" i="1" smtClean="0">
                                      <a:latin typeface="Cambria Math"/>
                                    </a:rPr>
                                    <m:t>(</m:t>
                                  </m:r>
                                  <m:r>
                                    <a:rPr lang="en-US" b="0" i="1" smtClean="0">
                                      <a:latin typeface="Cambria Math"/>
                                    </a:rPr>
                                    <m:t>𝑇𝑃</m:t>
                                  </m:r>
                                  <m:r>
                                    <a:rPr lang="en-US" b="0" i="1" smtClean="0">
                                      <a:latin typeface="Cambria Math"/>
                                    </a:rPr>
                                    <m:t>+</m:t>
                                  </m:r>
                                  <m:r>
                                    <a:rPr lang="en-US" b="0" i="1" smtClean="0">
                                      <a:latin typeface="Cambria Math"/>
                                    </a:rPr>
                                    <m:t>𝐹𝑁</m:t>
                                  </m:r>
                                  <m:r>
                                    <a:rPr lang="en-US" b="0" i="1" smtClean="0">
                                      <a:latin typeface="Cambria Math"/>
                                    </a:rPr>
                                    <m:t>)</m:t>
                                  </m:r>
                                </m:den>
                              </m:f>
                            </m:oMath>
                          </a14:m>
                          <a:endParaRPr lang="en-US" dirty="0"/>
                        </a:p>
                        <a:p>
                          <a:r>
                            <a:rPr lang="en-US" dirty="0"/>
                            <a:t>F-Measure=</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2 ∗ </m:t>
                                  </m:r>
                                  <m:r>
                                    <a:rPr lang="en-US" b="0" i="1" smtClean="0">
                                      <a:latin typeface="Cambria Math"/>
                                    </a:rPr>
                                    <m:t>𝑃𝑟𝑒𝑐𝑖𝑠𝑖𝑜𝑛</m:t>
                                  </m:r>
                                  <m:r>
                                    <a:rPr lang="en-US" b="0" i="1" smtClean="0">
                                      <a:latin typeface="Cambria Math"/>
                                    </a:rPr>
                                    <m:t> ∗ </m:t>
                                  </m:r>
                                  <m:r>
                                    <a:rPr lang="en-US" b="0" i="1" smtClean="0">
                                      <a:latin typeface="Cambria Math"/>
                                    </a:rPr>
                                    <m:t>𝑅𝑒𝑐𝑎𝑙𝑙</m:t>
                                  </m:r>
                                </m:num>
                                <m:den>
                                  <m:r>
                                    <a:rPr lang="en-US" b="0" i="1" smtClean="0">
                                      <a:latin typeface="Cambria Math"/>
                                    </a:rPr>
                                    <m:t>(</m:t>
                                  </m:r>
                                  <m:r>
                                    <a:rPr lang="en-US" b="0" i="1" smtClean="0">
                                      <a:latin typeface="Cambria Math"/>
                                    </a:rPr>
                                    <m:t>𝑃𝑟𝑒𝑐𝑖𝑠𝑖𝑜𝑛</m:t>
                                  </m:r>
                                  <m:r>
                                    <a:rPr lang="en-US" b="0" i="1" smtClean="0">
                                      <a:latin typeface="Cambria Math"/>
                                    </a:rPr>
                                    <m:t> +</m:t>
                                  </m:r>
                                  <m:r>
                                    <a:rPr lang="en-US" b="0" i="1" smtClean="0">
                                      <a:latin typeface="Cambria Math"/>
                                    </a:rPr>
                                    <m:t>𝑅𝑒𝑐𝑎𝑙𝑙</m:t>
                                  </m:r>
                                  <m:r>
                                    <a:rPr lang="en-US" b="0" i="1" smtClean="0">
                                      <a:latin typeface="Cambria Math"/>
                                    </a:rPr>
                                    <m:t>)</m:t>
                                  </m:r>
                                </m:den>
                              </m:f>
                            </m:oMath>
                          </a14:m>
                          <a:endParaRPr lang="en-US" dirty="0"/>
                        </a:p>
                      </a:txBody>
                      <a:tcPr/>
                    </a:tc>
                    <a:extLst>
                      <a:ext uri="{0D108BD9-81ED-4DB2-BD59-A6C34878D82A}">
                        <a16:rowId xmlns:a16="http://schemas.microsoft.com/office/drawing/2014/main" val="10001"/>
                      </a:ext>
                    </a:extLst>
                  </a:tr>
                  <a:tr h="909079">
                    <a:tc>
                      <a:txBody>
                        <a:bodyPr/>
                        <a:lstStyle/>
                        <a:p>
                          <a:r>
                            <a:rPr lang="en-US" dirty="0"/>
                            <a:t>Clustering</a:t>
                          </a:r>
                        </a:p>
                      </a:txBody>
                      <a:tcPr/>
                    </a:tc>
                    <a:tc>
                      <a:txBody>
                        <a:bodyPr/>
                        <a:lstStyle/>
                        <a:p>
                          <a:r>
                            <a:rPr lang="en-US" dirty="0"/>
                            <a:t>Sum of Squared Error=</a:t>
                          </a:r>
                        </a:p>
                        <a:p>
                          <a:endParaRPr lang="en-US" dirty="0"/>
                        </a:p>
                        <a:p>
                          <a:r>
                            <a:rPr lang="en-US" dirty="0"/>
                            <a:t>Silhouette Coefficient=</a:t>
                          </a:r>
                          <a14:m>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𝑆</m:t>
                              </m:r>
                              <m:d>
                                <m:dPr>
                                  <m:ctrlPr>
                                    <a:rPr lang="en-US" sz="1800" i="1" kern="1200">
                                      <a:solidFill>
                                        <a:schemeClr val="dk1"/>
                                      </a:solidFill>
                                      <a:effectLst/>
                                      <a:latin typeface="Cambria Math" panose="02040503050406030204" pitchFamily="18" charset="0"/>
                                      <a:ea typeface="+mn-ea"/>
                                      <a:cs typeface="+mn-cs"/>
                                    </a:rPr>
                                  </m:ctrlPr>
                                </m:dPr>
                                <m:e>
                                  <m:r>
                                    <a:rPr lang="en-US" sz="1800" i="1" kern="1200">
                                      <a:solidFill>
                                        <a:schemeClr val="dk1"/>
                                      </a:solidFill>
                                      <a:effectLst/>
                                      <a:latin typeface="Cambria Math" panose="02040503050406030204" pitchFamily="18" charset="0"/>
                                      <a:ea typeface="+mn-ea"/>
                                      <a:cs typeface="+mn-cs"/>
                                    </a:rPr>
                                    <m:t>𝑜</m:t>
                                  </m:r>
                                </m:e>
                              </m:d>
                              <m:r>
                                <a:rPr lang="en-US" sz="1800" i="1" kern="1200">
                                  <a:solidFill>
                                    <a:schemeClr val="dk1"/>
                                  </a:solidFill>
                                  <a:effectLst/>
                                  <a:latin typeface="Cambria Math" panose="02040503050406030204" pitchFamily="18" charset="0"/>
                                  <a:ea typeface="+mn-ea"/>
                                  <a:cs typeface="+mn-cs"/>
                                </a:rPr>
                                <m:t>=</m:t>
                              </m:r>
                              <m:f>
                                <m:fPr>
                                  <m:ctrlPr>
                                    <a:rPr lang="en-US" sz="1800" i="1" kern="1200">
                                      <a:solidFill>
                                        <a:schemeClr val="dk1"/>
                                      </a:solidFill>
                                      <a:effectLst/>
                                      <a:latin typeface="Cambria Math" panose="02040503050406030204" pitchFamily="18" charset="0"/>
                                      <a:ea typeface="+mn-ea"/>
                                      <a:cs typeface="+mn-cs"/>
                                    </a:rPr>
                                  </m:ctrlPr>
                                </m:fPr>
                                <m:num>
                                  <m:r>
                                    <a:rPr lang="en-US" sz="1800" i="1" kern="1200">
                                      <a:solidFill>
                                        <a:schemeClr val="dk1"/>
                                      </a:solidFill>
                                      <a:effectLst/>
                                      <a:latin typeface="Cambria Math" panose="02040503050406030204" pitchFamily="18" charset="0"/>
                                      <a:ea typeface="+mn-ea"/>
                                      <a:cs typeface="+mn-cs"/>
                                    </a:rPr>
                                    <m:t>𝑏</m:t>
                                  </m:r>
                                  <m:d>
                                    <m:dPr>
                                      <m:ctrlPr>
                                        <a:rPr lang="en-US" sz="1800" i="1" kern="1200">
                                          <a:solidFill>
                                            <a:schemeClr val="dk1"/>
                                          </a:solidFill>
                                          <a:effectLst/>
                                          <a:latin typeface="Cambria Math" panose="02040503050406030204" pitchFamily="18" charset="0"/>
                                          <a:ea typeface="+mn-ea"/>
                                          <a:cs typeface="+mn-cs"/>
                                        </a:rPr>
                                      </m:ctrlPr>
                                    </m:dPr>
                                    <m:e>
                                      <m:r>
                                        <a:rPr lang="en-US" sz="1800" i="1" kern="1200">
                                          <a:solidFill>
                                            <a:schemeClr val="dk1"/>
                                          </a:solidFill>
                                          <a:effectLst/>
                                          <a:latin typeface="Cambria Math" panose="02040503050406030204" pitchFamily="18" charset="0"/>
                                          <a:ea typeface="+mn-ea"/>
                                          <a:cs typeface="+mn-cs"/>
                                        </a:rPr>
                                        <m:t>𝑜</m:t>
                                      </m:r>
                                    </m:e>
                                  </m:d>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𝑎</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𝑜</m:t>
                                  </m:r>
                                  <m:r>
                                    <a:rPr lang="en-US" sz="1800" i="1" kern="1200">
                                      <a:solidFill>
                                        <a:schemeClr val="dk1"/>
                                      </a:solidFill>
                                      <a:effectLst/>
                                      <a:latin typeface="Cambria Math" panose="02040503050406030204" pitchFamily="18" charset="0"/>
                                      <a:ea typeface="+mn-ea"/>
                                      <a:cs typeface="+mn-cs"/>
                                    </a:rPr>
                                    <m:t>)</m:t>
                                  </m:r>
                                </m:num>
                                <m:den>
                                  <m:r>
                                    <m:rPr>
                                      <m:sty m:val="p"/>
                                    </m:rPr>
                                    <a:rPr lang="en-US" sz="1800" kern="1200">
                                      <a:solidFill>
                                        <a:schemeClr val="dk1"/>
                                      </a:solidFill>
                                      <a:effectLst/>
                                      <a:latin typeface="Cambria Math" panose="02040503050406030204" pitchFamily="18" charset="0"/>
                                      <a:ea typeface="+mn-ea"/>
                                      <a:cs typeface="+mn-cs"/>
                                    </a:rPr>
                                    <m:t>max</m:t>
                                  </m:r>
                                  <m:r>
                                    <a:rPr lang="en-US" sz="1800" kern="1200">
                                      <a:solidFill>
                                        <a:schemeClr val="dk1"/>
                                      </a:solidFill>
                                      <a:effectLst/>
                                      <a:latin typeface="Cambria Math" panose="02040503050406030204" pitchFamily="18" charset="0"/>
                                      <a:ea typeface="+mn-ea"/>
                                      <a:cs typeface="+mn-cs"/>
                                    </a:rPr>
                                    <m:t>{</m:t>
                                  </m:r>
                                  <m:r>
                                    <m:rPr>
                                      <m:sty m:val="p"/>
                                    </m:rPr>
                                    <a:rPr lang="en-US" sz="1800" kern="1200">
                                      <a:solidFill>
                                        <a:schemeClr val="dk1"/>
                                      </a:solidFill>
                                      <a:effectLst/>
                                      <a:latin typeface="Cambria Math" panose="02040503050406030204" pitchFamily="18" charset="0"/>
                                      <a:ea typeface="+mn-ea"/>
                                      <a:cs typeface="+mn-cs"/>
                                    </a:rPr>
                                    <m:t>a</m:t>
                                  </m:r>
                                  <m:d>
                                    <m:dPr>
                                      <m:ctrlPr>
                                        <a:rPr lang="en-US" sz="1800" i="1" kern="1200">
                                          <a:solidFill>
                                            <a:schemeClr val="dk1"/>
                                          </a:solidFill>
                                          <a:effectLst/>
                                          <a:latin typeface="Cambria Math" panose="02040503050406030204" pitchFamily="18" charset="0"/>
                                          <a:ea typeface="+mn-ea"/>
                                          <a:cs typeface="+mn-cs"/>
                                        </a:rPr>
                                      </m:ctrlPr>
                                    </m:dPr>
                                    <m:e>
                                      <m:r>
                                        <m:rPr>
                                          <m:sty m:val="p"/>
                                        </m:rPr>
                                        <a:rPr lang="en-US" sz="1800" kern="1200">
                                          <a:solidFill>
                                            <a:schemeClr val="dk1"/>
                                          </a:solidFill>
                                          <a:effectLst/>
                                          <a:latin typeface="Cambria Math" panose="02040503050406030204" pitchFamily="18" charset="0"/>
                                          <a:ea typeface="+mn-ea"/>
                                          <a:cs typeface="+mn-cs"/>
                                        </a:rPr>
                                        <m:t>o</m:t>
                                      </m:r>
                                    </m:e>
                                  </m:d>
                                  <m:r>
                                    <a:rPr lang="en-US" sz="1800" kern="1200">
                                      <a:solidFill>
                                        <a:schemeClr val="dk1"/>
                                      </a:solidFill>
                                      <a:effectLst/>
                                      <a:latin typeface="Cambria Math" panose="02040503050406030204" pitchFamily="18" charset="0"/>
                                      <a:ea typeface="+mn-ea"/>
                                      <a:cs typeface="+mn-cs"/>
                                    </a:rPr>
                                    <m:t>, </m:t>
                                  </m:r>
                                  <m:r>
                                    <m:rPr>
                                      <m:sty m:val="p"/>
                                    </m:rPr>
                                    <a:rPr lang="en-US" sz="1800" kern="1200">
                                      <a:solidFill>
                                        <a:schemeClr val="dk1"/>
                                      </a:solidFill>
                                      <a:effectLst/>
                                      <a:latin typeface="Cambria Math" panose="02040503050406030204" pitchFamily="18" charset="0"/>
                                      <a:ea typeface="+mn-ea"/>
                                      <a:cs typeface="+mn-cs"/>
                                    </a:rPr>
                                    <m:t>b</m:t>
                                  </m:r>
                                  <m:d>
                                    <m:dPr>
                                      <m:ctrlPr>
                                        <a:rPr lang="en-US" sz="1800" i="1" kern="1200">
                                          <a:solidFill>
                                            <a:schemeClr val="dk1"/>
                                          </a:solidFill>
                                          <a:effectLst/>
                                          <a:latin typeface="Cambria Math" panose="02040503050406030204" pitchFamily="18" charset="0"/>
                                          <a:ea typeface="+mn-ea"/>
                                          <a:cs typeface="+mn-cs"/>
                                        </a:rPr>
                                      </m:ctrlPr>
                                    </m:dPr>
                                    <m:e>
                                      <m:r>
                                        <m:rPr>
                                          <m:sty m:val="p"/>
                                        </m:rPr>
                                        <a:rPr lang="en-US" sz="1800" kern="1200">
                                          <a:solidFill>
                                            <a:schemeClr val="dk1"/>
                                          </a:solidFill>
                                          <a:effectLst/>
                                          <a:latin typeface="Cambria Math" panose="02040503050406030204" pitchFamily="18" charset="0"/>
                                          <a:ea typeface="+mn-ea"/>
                                          <a:cs typeface="+mn-cs"/>
                                        </a:rPr>
                                        <m:t>o</m:t>
                                      </m:r>
                                    </m:e>
                                  </m:d>
                                  <m:r>
                                    <a:rPr lang="en-US" sz="1800" kern="1200">
                                      <a:solidFill>
                                        <a:schemeClr val="dk1"/>
                                      </a:solidFill>
                                      <a:effectLst/>
                                      <a:latin typeface="Cambria Math" panose="02040503050406030204" pitchFamily="18" charset="0"/>
                                      <a:ea typeface="+mn-ea"/>
                                      <a:cs typeface="+mn-cs"/>
                                    </a:rPr>
                                    <m:t>}</m:t>
                                  </m:r>
                                </m:den>
                              </m:f>
                            </m:oMath>
                          </a14:m>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1567450">
                    <a:tc>
                      <a:txBody>
                        <a:bodyPr/>
                        <a:lstStyle/>
                        <a:p>
                          <a:r>
                            <a:rPr lang="en-US" dirty="0"/>
                            <a:t>Association rule mining</a:t>
                          </a:r>
                        </a:p>
                      </a:txBody>
                      <a:tcPr/>
                    </a:tc>
                    <a:tc>
                      <a:txBody>
                        <a:bodyPr/>
                        <a:lstStyle/>
                        <a:p>
                          <a:r>
                            <a:rPr lang="en-US" dirty="0"/>
                            <a:t>Confidence X</a:t>
                          </a:r>
                          <a:r>
                            <a:rPr lang="en-US" dirty="0">
                              <a:sym typeface="Symbol"/>
                            </a:rPr>
                            <a:t>Y</a:t>
                          </a:r>
                          <a:r>
                            <a:rPr lang="en-US" dirty="0"/>
                            <a:t>=P(Y|X)=</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𝑃</m:t>
                                  </m:r>
                                  <m:r>
                                    <a:rPr lang="en-US" b="0" i="1" smtClean="0">
                                      <a:latin typeface="Cambria Math"/>
                                    </a:rPr>
                                    <m:t>(</m:t>
                                  </m:r>
                                  <m:r>
                                    <a:rPr lang="en-US" b="0" i="1" smtClean="0">
                                      <a:latin typeface="Cambria Math"/>
                                    </a:rPr>
                                    <m:t>𝑋𝑈𝑌</m:t>
                                  </m:r>
                                  <m:r>
                                    <a:rPr lang="en-US" b="0" i="1" smtClean="0">
                                      <a:latin typeface="Cambria Math"/>
                                    </a:rPr>
                                    <m:t>)</m:t>
                                  </m:r>
                                </m:num>
                                <m:den>
                                  <m:r>
                                    <a:rPr lang="en-US" b="0" i="1" smtClean="0">
                                      <a:latin typeface="Cambria Math"/>
                                    </a:rPr>
                                    <m:t>𝑃</m:t>
                                  </m:r>
                                  <m:r>
                                    <a:rPr lang="en-US" b="0" i="1" smtClean="0">
                                      <a:latin typeface="Cambria Math"/>
                                    </a:rPr>
                                    <m:t>(</m:t>
                                  </m:r>
                                  <m:r>
                                    <a:rPr lang="en-US" b="0" i="1" smtClean="0">
                                      <a:latin typeface="Cambria Math"/>
                                    </a:rPr>
                                    <m:t>𝑋</m:t>
                                  </m:r>
                                  <m:r>
                                    <a:rPr lang="en-US" b="0" i="1" smtClean="0">
                                      <a:latin typeface="Cambria Math"/>
                                    </a:rPr>
                                    <m:t>)</m:t>
                                  </m:r>
                                </m:den>
                              </m:f>
                            </m:oMath>
                          </a14:m>
                          <a:endParaRPr lang="en-US" dirty="0"/>
                        </a:p>
                        <a:p>
                          <a:r>
                            <a:rPr lang="en-US" baseline="0" dirty="0"/>
                            <a:t>Support=</a:t>
                          </a:r>
                          <a:r>
                            <a:rPr lang="en-US" dirty="0"/>
                            <a:t>X</a:t>
                          </a:r>
                          <a:r>
                            <a:rPr lang="en-US" dirty="0">
                              <a:sym typeface="Symbol"/>
                            </a:rPr>
                            <a:t>Y</a:t>
                          </a:r>
                          <a:r>
                            <a:rPr lang="en-US" dirty="0"/>
                            <a:t>=</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𝑃</m:t>
                                  </m:r>
                                  <m:r>
                                    <a:rPr lang="en-US" b="0" i="1" smtClean="0">
                                      <a:latin typeface="Cambria Math"/>
                                    </a:rPr>
                                    <m:t>(</m:t>
                                  </m:r>
                                  <m:r>
                                    <a:rPr lang="en-US" b="0" i="1" smtClean="0">
                                      <a:latin typeface="Cambria Math"/>
                                    </a:rPr>
                                    <m:t>𝑋𝑈𝑌</m:t>
                                  </m:r>
                                  <m:r>
                                    <a:rPr lang="en-US" b="0" i="1" smtClean="0">
                                      <a:latin typeface="Cambria Math"/>
                                    </a:rPr>
                                    <m:t>)</m:t>
                                  </m:r>
                                </m:num>
                                <m:den>
                                  <m:r>
                                    <a:rPr lang="en-US" b="0" i="1" smtClean="0">
                                      <a:latin typeface="Cambria Math"/>
                                    </a:rPr>
                                    <m:t>𝑇𝑜𝑡𝑎𝑙</m:t>
                                  </m:r>
                                  <m:r>
                                    <a:rPr lang="en-US" b="0" i="1" smtClean="0">
                                      <a:latin typeface="Cambria Math"/>
                                    </a:rPr>
                                    <m:t> </m:t>
                                  </m:r>
                                  <m:r>
                                    <a:rPr lang="en-US" b="0" i="1" smtClean="0">
                                      <a:latin typeface="Cambria Math"/>
                                    </a:rPr>
                                    <m:t>𝑃𝑜𝑝𝑢𝑙𝑎𝑡𝑖𝑜𝑛</m:t>
                                  </m:r>
                                  <m:r>
                                    <a:rPr lang="en-US" b="0" i="1" smtClean="0">
                                      <a:latin typeface="Cambria Math"/>
                                    </a:rPr>
                                    <m:t> </m:t>
                                  </m:r>
                                </m:den>
                              </m:f>
                            </m:oMath>
                          </a14:m>
                          <a:endParaRPr lang="en-US" baseline="0" dirty="0"/>
                        </a:p>
                        <a:p>
                          <a:r>
                            <a:rPr lang="en-US" baseline="0" dirty="0"/>
                            <a:t>Lift =</a:t>
                          </a:r>
                          <a14:m>
                            <m:oMath xmlns:m="http://schemas.openxmlformats.org/officeDocument/2006/math">
                              <m:f>
                                <m:fPr>
                                  <m:ctrlPr>
                                    <a:rPr lang="en-US" i="1" baseline="0" smtClean="0">
                                      <a:latin typeface="Cambria Math" panose="02040503050406030204" pitchFamily="18" charset="0"/>
                                    </a:rPr>
                                  </m:ctrlPr>
                                </m:fPr>
                                <m:num>
                                  <m:r>
                                    <a:rPr lang="en-US" b="0" i="1" baseline="0" smtClean="0">
                                      <a:latin typeface="Cambria Math"/>
                                    </a:rPr>
                                    <m:t>𝑃</m:t>
                                  </m:r>
                                  <m:r>
                                    <a:rPr lang="en-US" b="0" i="1" baseline="0" smtClean="0">
                                      <a:latin typeface="Cambria Math"/>
                                    </a:rPr>
                                    <m:t>(</m:t>
                                  </m:r>
                                  <m:r>
                                    <a:rPr lang="en-US" b="0" i="1" baseline="0" smtClean="0">
                                      <a:latin typeface="Cambria Math"/>
                                    </a:rPr>
                                    <m:t>𝑋𝑈𝑌</m:t>
                                  </m:r>
                                  <m:r>
                                    <a:rPr lang="en-US" b="0" i="1" baseline="0" smtClean="0">
                                      <a:latin typeface="Cambria Math"/>
                                    </a:rPr>
                                    <m:t>)</m:t>
                                  </m:r>
                                </m:num>
                                <m:den>
                                  <m:r>
                                    <a:rPr lang="en-US" b="0" i="1" baseline="0" smtClean="0">
                                      <a:latin typeface="Cambria Math"/>
                                    </a:rPr>
                                    <m:t>𝑃</m:t>
                                  </m:r>
                                  <m:d>
                                    <m:dPr>
                                      <m:ctrlPr>
                                        <a:rPr lang="en-US" b="0" i="1" baseline="0" smtClean="0">
                                          <a:latin typeface="Cambria Math" panose="02040503050406030204" pitchFamily="18" charset="0"/>
                                        </a:rPr>
                                      </m:ctrlPr>
                                    </m:dPr>
                                    <m:e>
                                      <m:r>
                                        <a:rPr lang="en-US" b="0" i="1" baseline="0" smtClean="0">
                                          <a:latin typeface="Cambria Math"/>
                                        </a:rPr>
                                        <m:t>𝑋</m:t>
                                      </m:r>
                                    </m:e>
                                  </m:d>
                                  <m:r>
                                    <a:rPr lang="en-US" b="0" i="1" baseline="0" smtClean="0">
                                      <a:latin typeface="Cambria Math"/>
                                    </a:rPr>
                                    <m:t>𝑃</m:t>
                                  </m:r>
                                  <m:r>
                                    <a:rPr lang="en-US" b="0" i="1" baseline="0" smtClean="0">
                                      <a:latin typeface="Cambria Math"/>
                                    </a:rPr>
                                    <m:t>(</m:t>
                                  </m:r>
                                  <m:r>
                                    <a:rPr lang="en-US" b="0" i="1" baseline="0" smtClean="0">
                                      <a:latin typeface="Cambria Math"/>
                                    </a:rPr>
                                    <m:t>𝑌</m:t>
                                  </m:r>
                                  <m:r>
                                    <a:rPr lang="en-US" b="0" i="1" baseline="0" smtClean="0">
                                      <a:latin typeface="Cambria Math"/>
                                    </a:rPr>
                                    <m:t>)</m:t>
                                  </m:r>
                                </m:den>
                              </m:f>
                            </m:oMath>
                          </a14:m>
                          <a:endParaRPr lang="en-US" dirty="0"/>
                        </a:p>
                      </a:txBody>
                      <a:tcPr/>
                    </a:tc>
                    <a:extLst>
                      <a:ext uri="{0D108BD9-81ED-4DB2-BD59-A6C34878D82A}">
                        <a16:rowId xmlns:a16="http://schemas.microsoft.com/office/drawing/2014/main" val="10003"/>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3854383547"/>
                  </p:ext>
                </p:extLst>
              </p:nvPr>
            </p:nvGraphicFramePr>
            <p:xfrm>
              <a:off x="4800600" y="1649768"/>
              <a:ext cx="7391400" cy="5082464"/>
            </p:xfrm>
            <a:graphic>
              <a:graphicData uri="http://schemas.openxmlformats.org/drawingml/2006/table">
                <a:tbl>
                  <a:tblPr firstRow="1" bandRow="1">
                    <a:tableStyleId>{5C22544A-7EE6-4342-B048-85BDC9FD1C3A}</a:tableStyleId>
                  </a:tblPr>
                  <a:tblGrid>
                    <a:gridCol w="2437590">
                      <a:extLst>
                        <a:ext uri="{9D8B030D-6E8A-4147-A177-3AD203B41FA5}">
                          <a16:colId xmlns:a16="http://schemas.microsoft.com/office/drawing/2014/main" val="20000"/>
                        </a:ext>
                      </a:extLst>
                    </a:gridCol>
                    <a:gridCol w="4953810">
                      <a:extLst>
                        <a:ext uri="{9D8B030D-6E8A-4147-A177-3AD203B41FA5}">
                          <a16:colId xmlns:a16="http://schemas.microsoft.com/office/drawing/2014/main" val="20001"/>
                        </a:ext>
                      </a:extLst>
                    </a:gridCol>
                  </a:tblGrid>
                  <a:tr h="41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 Method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Evaluation criteria</a:t>
                          </a:r>
                        </a:p>
                      </a:txBody>
                      <a:tcPr/>
                    </a:tc>
                    <a:extLst>
                      <a:ext uri="{0D108BD9-81ED-4DB2-BD59-A6C34878D82A}">
                        <a16:rowId xmlns:a16="http://schemas.microsoft.com/office/drawing/2014/main" val="10000"/>
                      </a:ext>
                    </a:extLst>
                  </a:tr>
                  <a:tr h="2020066">
                    <a:tc>
                      <a:txBody>
                        <a:bodyPr/>
                        <a:lstStyle/>
                        <a:p>
                          <a:r>
                            <a:rPr lang="en-US" dirty="0"/>
                            <a:t>Classification</a:t>
                          </a:r>
                        </a:p>
                        <a:p>
                          <a:endParaRPr lang="en-US" dirty="0"/>
                        </a:p>
                      </a:txBody>
                      <a:tcPr/>
                    </a:tc>
                    <a:tc>
                      <a:txBody>
                        <a:bodyPr/>
                        <a:lstStyle/>
                        <a:p>
                          <a:endParaRPr lang="en-US"/>
                        </a:p>
                      </a:txBody>
                      <a:tcPr>
                        <a:blipFill>
                          <a:blip r:embed="rId2"/>
                          <a:stretch>
                            <a:fillRect l="-49323" t="-21687" r="-615" b="-131928"/>
                          </a:stretch>
                        </a:blipFill>
                      </a:tcPr>
                    </a:tc>
                    <a:extLst>
                      <a:ext uri="{0D108BD9-81ED-4DB2-BD59-A6C34878D82A}">
                        <a16:rowId xmlns:a16="http://schemas.microsoft.com/office/drawing/2014/main" val="10001"/>
                      </a:ext>
                    </a:extLst>
                  </a:tr>
                  <a:tr h="1084580">
                    <a:tc>
                      <a:txBody>
                        <a:bodyPr/>
                        <a:lstStyle/>
                        <a:p>
                          <a:r>
                            <a:rPr lang="en-US" dirty="0"/>
                            <a:t>Clustering</a:t>
                          </a:r>
                        </a:p>
                      </a:txBody>
                      <a:tcPr/>
                    </a:tc>
                    <a:tc>
                      <a:txBody>
                        <a:bodyPr/>
                        <a:lstStyle/>
                        <a:p>
                          <a:endParaRPr lang="en-US"/>
                        </a:p>
                      </a:txBody>
                      <a:tcPr>
                        <a:blipFill>
                          <a:blip r:embed="rId2"/>
                          <a:stretch>
                            <a:fillRect l="-49323" t="-226966" r="-615" b="-146067"/>
                          </a:stretch>
                        </a:blipFill>
                      </a:tcPr>
                    </a:tc>
                    <a:extLst>
                      <a:ext uri="{0D108BD9-81ED-4DB2-BD59-A6C34878D82A}">
                        <a16:rowId xmlns:a16="http://schemas.microsoft.com/office/drawing/2014/main" val="10002"/>
                      </a:ext>
                    </a:extLst>
                  </a:tr>
                  <a:tr h="1567450">
                    <a:tc>
                      <a:txBody>
                        <a:bodyPr/>
                        <a:lstStyle/>
                        <a:p>
                          <a:r>
                            <a:rPr lang="en-US" dirty="0"/>
                            <a:t>Association rule mining</a:t>
                          </a:r>
                        </a:p>
                      </a:txBody>
                      <a:tcPr/>
                    </a:tc>
                    <a:tc>
                      <a:txBody>
                        <a:bodyPr/>
                        <a:lstStyle/>
                        <a:p>
                          <a:endParaRPr lang="en-US"/>
                        </a:p>
                      </a:txBody>
                      <a:tcPr>
                        <a:blipFill>
                          <a:blip r:embed="rId2"/>
                          <a:stretch>
                            <a:fillRect l="-49323" t="-225581" r="-615" b="-775"/>
                          </a:stretch>
                        </a:blipFill>
                      </a:tcPr>
                    </a:tc>
                    <a:extLst>
                      <a:ext uri="{0D108BD9-81ED-4DB2-BD59-A6C34878D82A}">
                        <a16:rowId xmlns:a16="http://schemas.microsoft.com/office/drawing/2014/main" val="10003"/>
                      </a:ext>
                    </a:extLst>
                  </a:tr>
                </a:tbl>
              </a:graphicData>
            </a:graphic>
          </p:graphicFrame>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3942173325"/>
              </p:ext>
            </p:extLst>
          </p:nvPr>
        </p:nvGraphicFramePr>
        <p:xfrm>
          <a:off x="9569704" y="4126992"/>
          <a:ext cx="1625600" cy="457200"/>
        </p:xfrm>
        <a:graphic>
          <a:graphicData uri="http://schemas.openxmlformats.org/presentationml/2006/ole">
            <mc:AlternateContent xmlns:mc="http://schemas.openxmlformats.org/markup-compatibility/2006">
              <mc:Choice xmlns:v="urn:schemas-microsoft-com:vml" Requires="v">
                <p:oleObj name="Equation" r:id="rId3" imgW="1117440" imgH="457200" progId="Equation.3">
                  <p:embed/>
                </p:oleObj>
              </mc:Choice>
              <mc:Fallback>
                <p:oleObj name="Equation" r:id="rId3" imgW="1117440" imgH="457200" progId="Equation.3">
                  <p:embed/>
                  <p:pic>
                    <p:nvPicPr>
                      <p:cNvPr id="7" name="Object 6"/>
                      <p:cNvPicPr/>
                      <p:nvPr/>
                    </p:nvPicPr>
                    <p:blipFill>
                      <a:blip r:embed="rId4"/>
                      <a:stretch>
                        <a:fillRect/>
                      </a:stretch>
                    </p:blipFill>
                    <p:spPr>
                      <a:xfrm>
                        <a:off x="9569704" y="4126992"/>
                        <a:ext cx="1625600" cy="45720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E736EEA-A744-B33F-2C0F-09E479E002EC}"/>
              </a:ext>
            </a:extLst>
          </p:cNvPr>
          <p:cNvSpPr>
            <a:spLocks noGrp="1"/>
          </p:cNvSpPr>
          <p:nvPr>
            <p:ph type="title"/>
          </p:nvPr>
        </p:nvSpPr>
        <p:spPr/>
        <p:txBody>
          <a:bodyPr/>
          <a:lstStyle/>
          <a:p>
            <a:r>
              <a:rPr lang="en-US" dirty="0"/>
              <a:t>Evaluation Criteria</a:t>
            </a:r>
          </a:p>
        </p:txBody>
      </p:sp>
      <p:sp>
        <p:nvSpPr>
          <p:cNvPr id="4" name="Content Placeholder 3">
            <a:extLst>
              <a:ext uri="{FF2B5EF4-FFF2-40B4-BE49-F238E27FC236}">
                <a16:creationId xmlns:a16="http://schemas.microsoft.com/office/drawing/2014/main" id="{0FFDE7A5-A3BE-2E09-F16E-8ABCA79D10EF}"/>
              </a:ext>
            </a:extLst>
          </p:cNvPr>
          <p:cNvSpPr>
            <a:spLocks noGrp="1"/>
          </p:cNvSpPr>
          <p:nvPr>
            <p:ph idx="1"/>
          </p:nvPr>
        </p:nvSpPr>
        <p:spPr>
          <a:xfrm>
            <a:off x="400812" y="1871345"/>
            <a:ext cx="4227576" cy="4351338"/>
          </a:xfrm>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Every data mining method needs to have a way to evaluate the results.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The algorithms have a certain expected output, </a:t>
            </a:r>
          </a:p>
          <a:p>
            <a:r>
              <a:rPr lang="en-US" sz="1800" dirty="0">
                <a:latin typeface="Arial" panose="020B0604020202020204" pitchFamily="34" charset="0"/>
                <a:ea typeface="Calibri" panose="020F0502020204030204" pitchFamily="34" charset="0"/>
                <a:cs typeface="Times New Roman" panose="02020603050405020304" pitchFamily="18" charset="0"/>
              </a:rPr>
              <a:t>E</a:t>
            </a:r>
            <a:r>
              <a:rPr lang="en-US" sz="1800" dirty="0">
                <a:effectLst/>
                <a:latin typeface="Arial" panose="020B0604020202020204" pitchFamily="34" charset="0"/>
                <a:ea typeface="Calibri" panose="020F0502020204030204" pitchFamily="34" charset="0"/>
                <a:cs typeface="Times New Roman" panose="02020603050405020304" pitchFamily="18" charset="0"/>
              </a:rPr>
              <a:t>valuation measures help ensure the quality of results from an algorithmic perspective.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Additional quality measures such as usefulness, ground truth evaluation and business evaluation also need to be done.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365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F1680-458F-C2A0-806A-DCF72F9198E8}"/>
              </a:ext>
            </a:extLst>
          </p:cNvPr>
          <p:cNvSpPr>
            <a:spLocks noGrp="1"/>
          </p:cNvSpPr>
          <p:nvPr>
            <p:ph type="title"/>
          </p:nvPr>
        </p:nvSpPr>
        <p:spPr>
          <a:xfrm>
            <a:off x="838200" y="365125"/>
            <a:ext cx="10515600" cy="1325563"/>
          </a:xfrm>
        </p:spPr>
        <p:txBody>
          <a:bodyPr>
            <a:normAutofit/>
          </a:bodyPr>
          <a:lstStyle/>
          <a:p>
            <a:r>
              <a:rPr lang="en-US" sz="5400"/>
              <a:t>Data Mining</a:t>
            </a:r>
          </a:p>
        </p:txBody>
      </p:sp>
      <p:sp>
        <p:nvSpPr>
          <p:cNvPr id="5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F8A547F-1714-8376-1BCA-0469CE77F71C}"/>
              </a:ext>
            </a:extLst>
          </p:cNvPr>
          <p:cNvSpPr>
            <a:spLocks noGrp="1"/>
          </p:cNvSpPr>
          <p:nvPr>
            <p:ph type="dt" sz="half" idx="10"/>
          </p:nvPr>
        </p:nvSpPr>
        <p:spPr>
          <a:xfrm>
            <a:off x="838200" y="6356350"/>
            <a:ext cx="2743200" cy="365125"/>
          </a:xfrm>
        </p:spPr>
        <p:txBody>
          <a:bodyPr>
            <a:normAutofit/>
          </a:bodyPr>
          <a:lstStyle/>
          <a:p>
            <a:pPr>
              <a:spcAft>
                <a:spcPts val="600"/>
              </a:spcAft>
            </a:pPr>
            <a:fld id="{41BD0284-4A0E-4C1F-8DD8-034E525548CE}" type="datetime1">
              <a:rPr lang="en-US"/>
              <a:pPr>
                <a:spcAft>
                  <a:spcPts val="600"/>
                </a:spcAft>
              </a:pPr>
              <a:t>9/15/2022</a:t>
            </a:fld>
            <a:endParaRPr lang="en-US"/>
          </a:p>
        </p:txBody>
      </p:sp>
      <p:sp>
        <p:nvSpPr>
          <p:cNvPr id="6" name="Footer Placeholder 5">
            <a:extLst>
              <a:ext uri="{FF2B5EF4-FFF2-40B4-BE49-F238E27FC236}">
                <a16:creationId xmlns:a16="http://schemas.microsoft.com/office/drawing/2014/main" id="{42FCFBF6-7902-185A-4382-60FC2F20E5F2}"/>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sz="1100"/>
              <a:t>Data Analytics for Cybersecurity, ©2022 Janeja  All rights reserved.</a:t>
            </a:r>
          </a:p>
        </p:txBody>
      </p:sp>
      <p:sp>
        <p:nvSpPr>
          <p:cNvPr id="5" name="Slide Number Placeholder 4">
            <a:extLst>
              <a:ext uri="{FF2B5EF4-FFF2-40B4-BE49-F238E27FC236}">
                <a16:creationId xmlns:a16="http://schemas.microsoft.com/office/drawing/2014/main" id="{E3526118-4138-AF02-1402-A4057E075FD0}"/>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a:pPr>
                <a:spcAft>
                  <a:spcPts val="600"/>
                </a:spcAft>
              </a:pPr>
              <a:t>3</a:t>
            </a:fld>
            <a:endParaRPr lang="en-US"/>
          </a:p>
        </p:txBody>
      </p:sp>
      <p:graphicFrame>
        <p:nvGraphicFramePr>
          <p:cNvPr id="8" name="Content Placeholder 2">
            <a:extLst>
              <a:ext uri="{FF2B5EF4-FFF2-40B4-BE49-F238E27FC236}">
                <a16:creationId xmlns:a16="http://schemas.microsoft.com/office/drawing/2014/main" id="{3EFD05AE-2E8F-EE3E-ED08-6CE65512C6B2}"/>
              </a:ext>
            </a:extLst>
          </p:cNvPr>
          <p:cNvGraphicFramePr>
            <a:graphicFrameLocks noGrp="1"/>
          </p:cNvGraphicFramePr>
          <p:nvPr>
            <p:ph idx="1"/>
            <p:extLst>
              <p:ext uri="{D42A27DB-BD31-4B8C-83A1-F6EECF244321}">
                <p14:modId xmlns:p14="http://schemas.microsoft.com/office/powerpoint/2010/main" val="146089859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35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37BA-41AC-553F-6648-32DCDBE7E13A}"/>
              </a:ext>
            </a:extLst>
          </p:cNvPr>
          <p:cNvSpPr>
            <a:spLocks noGrp="1"/>
          </p:cNvSpPr>
          <p:nvPr>
            <p:ph type="title"/>
          </p:nvPr>
        </p:nvSpPr>
        <p:spPr/>
        <p:txBody>
          <a:bodyPr/>
          <a:lstStyle/>
          <a:p>
            <a:r>
              <a:rPr lang="en-US"/>
              <a:t>Data Mining</a:t>
            </a:r>
            <a:endParaRPr lang="en-US" dirty="0"/>
          </a:p>
        </p:txBody>
      </p:sp>
      <p:graphicFrame>
        <p:nvGraphicFramePr>
          <p:cNvPr id="8" name="Content Placeholder 2">
            <a:extLst>
              <a:ext uri="{FF2B5EF4-FFF2-40B4-BE49-F238E27FC236}">
                <a16:creationId xmlns:a16="http://schemas.microsoft.com/office/drawing/2014/main" id="{A7E76E88-5C5A-A520-77BB-7A5A799A19B2}"/>
              </a:ext>
            </a:extLst>
          </p:cNvPr>
          <p:cNvGraphicFramePr>
            <a:graphicFrameLocks noGrp="1"/>
          </p:cNvGraphicFramePr>
          <p:nvPr>
            <p:ph idx="1"/>
            <p:extLst>
              <p:ext uri="{D42A27DB-BD31-4B8C-83A1-F6EECF244321}">
                <p14:modId xmlns:p14="http://schemas.microsoft.com/office/powerpoint/2010/main" val="287131394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5C23FDB-4605-9BA4-3088-FA2757F4F1A7}"/>
              </a:ext>
            </a:extLst>
          </p:cNvPr>
          <p:cNvSpPr>
            <a:spLocks noGrp="1"/>
          </p:cNvSpPr>
          <p:nvPr>
            <p:ph type="dt" sz="half" idx="10"/>
          </p:nvPr>
        </p:nvSpPr>
        <p:spPr/>
        <p:txBody>
          <a:bodyPr/>
          <a:lstStyle/>
          <a:p>
            <a:fld id="{41BD0284-4A0E-4C1F-8DD8-034E525548CE}" type="datetime1">
              <a:rPr lang="en-US" smtClean="0"/>
              <a:t>9/15/2022</a:t>
            </a:fld>
            <a:endParaRPr lang="en-US"/>
          </a:p>
        </p:txBody>
      </p:sp>
      <p:sp>
        <p:nvSpPr>
          <p:cNvPr id="5" name="Slide Number Placeholder 4">
            <a:extLst>
              <a:ext uri="{FF2B5EF4-FFF2-40B4-BE49-F238E27FC236}">
                <a16:creationId xmlns:a16="http://schemas.microsoft.com/office/drawing/2014/main" id="{86F8035A-1230-B9C2-BAAB-B9E9C4DB03FA}"/>
              </a:ext>
            </a:extLst>
          </p:cNvPr>
          <p:cNvSpPr>
            <a:spLocks noGrp="1"/>
          </p:cNvSpPr>
          <p:nvPr>
            <p:ph type="sldNum" sz="quarter" idx="12"/>
          </p:nvPr>
        </p:nvSpPr>
        <p:spPr/>
        <p:txBody>
          <a:bodyPr/>
          <a:lstStyle/>
          <a:p>
            <a:fld id="{50959DF8-9FE2-48CA-BFAA-9B8F46F0702B}" type="slidenum">
              <a:rPr lang="en-US" smtClean="0"/>
              <a:t>4</a:t>
            </a:fld>
            <a:endParaRPr lang="en-US"/>
          </a:p>
        </p:txBody>
      </p:sp>
      <p:sp>
        <p:nvSpPr>
          <p:cNvPr id="6" name="Footer Placeholder 5">
            <a:extLst>
              <a:ext uri="{FF2B5EF4-FFF2-40B4-BE49-F238E27FC236}">
                <a16:creationId xmlns:a16="http://schemas.microsoft.com/office/drawing/2014/main" id="{2EFAE255-9BBD-1491-001B-5F888E65E42F}"/>
              </a:ext>
            </a:extLst>
          </p:cNvPr>
          <p:cNvSpPr>
            <a:spLocks noGrp="1"/>
          </p:cNvSpPr>
          <p:nvPr>
            <p:ph type="ftr" sz="quarter" idx="3"/>
          </p:nvPr>
        </p:nvSpPr>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192046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71248169"/>
              </p:ext>
            </p:extLst>
          </p:nvPr>
        </p:nvGraphicFramePr>
        <p:xfrm>
          <a:off x="902277" y="1885950"/>
          <a:ext cx="3657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697456739"/>
              </p:ext>
            </p:extLst>
          </p:nvPr>
        </p:nvGraphicFramePr>
        <p:xfrm>
          <a:off x="7213023" y="2838450"/>
          <a:ext cx="4038600" cy="215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9D4F0A60-F808-772C-173E-F5EEE60F933B}"/>
              </a:ext>
            </a:extLst>
          </p:cNvPr>
          <p:cNvSpPr>
            <a:spLocks noGrp="1"/>
          </p:cNvSpPr>
          <p:nvPr>
            <p:ph type="title"/>
          </p:nvPr>
        </p:nvSpPr>
        <p:spPr/>
        <p:txBody>
          <a:bodyPr/>
          <a:lstStyle/>
          <a:p>
            <a:r>
              <a:rPr lang="en-US" dirty="0"/>
              <a:t>Goals of Knowledge Discovery and components of Data Mining methods</a:t>
            </a:r>
          </a:p>
        </p:txBody>
      </p:sp>
    </p:spTree>
    <p:extLst>
      <p:ext uri="{BB962C8B-B14F-4D97-AF65-F5344CB8AC3E}">
        <p14:creationId xmlns:p14="http://schemas.microsoft.com/office/powerpoint/2010/main" val="245215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C9E61D-5F0A-0F13-687F-BACBE82FDEC8}"/>
              </a:ext>
            </a:extLst>
          </p:cNvPr>
          <p:cNvSpPr>
            <a:spLocks noGrp="1"/>
          </p:cNvSpPr>
          <p:nvPr>
            <p:ph type="title"/>
          </p:nvPr>
        </p:nvSpPr>
        <p:spPr/>
        <p:txBody>
          <a:bodyPr>
            <a:normAutofit/>
          </a:bodyPr>
          <a:lstStyle/>
          <a:p>
            <a:r>
              <a:rPr lang="en-GB" sz="4400">
                <a:effectLst/>
                <a:latin typeface="Cambria Math" panose="02040503050406030204" pitchFamily="18" charset="0"/>
                <a:ea typeface="Times New Roman" panose="02020603050405020304" pitchFamily="18" charset="0"/>
                <a:cs typeface="Arial" panose="020B0604020202020204" pitchFamily="34" charset="0"/>
              </a:rPr>
              <a:t>Data Mining method Components</a:t>
            </a:r>
            <a:br>
              <a:rPr lang="en-US" sz="4400">
                <a:effectLst/>
                <a:latin typeface="Cambria Math" panose="02040503050406030204" pitchFamily="18" charset="0"/>
                <a:ea typeface="Times New Roman" panose="02020603050405020304" pitchFamily="18" charset="0"/>
                <a:cs typeface="Times New Roman" panose="02020603050405020304" pitchFamily="18" charset="0"/>
              </a:rPr>
            </a:br>
            <a:endParaRPr lang="en-US" dirty="0"/>
          </a:p>
        </p:txBody>
      </p:sp>
      <p:graphicFrame>
        <p:nvGraphicFramePr>
          <p:cNvPr id="8" name="Content Placeholder 5">
            <a:extLst>
              <a:ext uri="{FF2B5EF4-FFF2-40B4-BE49-F238E27FC236}">
                <a16:creationId xmlns:a16="http://schemas.microsoft.com/office/drawing/2014/main" id="{4F356488-E118-E80B-234E-F0DAC37E1E2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13492453-3B2D-3A2C-2418-6BC09C61329A}"/>
              </a:ext>
            </a:extLst>
          </p:cNvPr>
          <p:cNvSpPr>
            <a:spLocks noGrp="1"/>
          </p:cNvSpPr>
          <p:nvPr>
            <p:ph type="dt" sz="half" idx="10"/>
          </p:nvPr>
        </p:nvSpPr>
        <p:spPr/>
        <p:txBody>
          <a:bodyPr/>
          <a:lstStyle/>
          <a:p>
            <a:fld id="{27E3DCB5-4375-47C1-9D4B-48DD9AC97D65}" type="datetime1">
              <a:rPr lang="en-US" smtClean="0"/>
              <a:t>9/15/2022</a:t>
            </a:fld>
            <a:endParaRPr lang="en-US"/>
          </a:p>
        </p:txBody>
      </p:sp>
      <p:sp>
        <p:nvSpPr>
          <p:cNvPr id="4" name="Slide Number Placeholder 3">
            <a:extLst>
              <a:ext uri="{FF2B5EF4-FFF2-40B4-BE49-F238E27FC236}">
                <a16:creationId xmlns:a16="http://schemas.microsoft.com/office/drawing/2014/main" id="{D50A339C-2994-8490-B7D6-82A44CB743AE}"/>
              </a:ext>
            </a:extLst>
          </p:cNvPr>
          <p:cNvSpPr>
            <a:spLocks noGrp="1"/>
          </p:cNvSpPr>
          <p:nvPr>
            <p:ph type="sldNum" sz="quarter" idx="12"/>
          </p:nvPr>
        </p:nvSpPr>
        <p:spPr/>
        <p:txBody>
          <a:bodyPr/>
          <a:lstStyle/>
          <a:p>
            <a:fld id="{50959DF8-9FE2-48CA-BFAA-9B8F46F0702B}" type="slidenum">
              <a:rPr lang="en-US" smtClean="0"/>
              <a:t>6</a:t>
            </a:fld>
            <a:endParaRPr lang="en-US"/>
          </a:p>
        </p:txBody>
      </p:sp>
      <p:sp>
        <p:nvSpPr>
          <p:cNvPr id="3" name="Footer Placeholder 2">
            <a:extLst>
              <a:ext uri="{FF2B5EF4-FFF2-40B4-BE49-F238E27FC236}">
                <a16:creationId xmlns:a16="http://schemas.microsoft.com/office/drawing/2014/main" id="{0A475070-C4BD-98A1-8787-AD051355A57D}"/>
              </a:ext>
            </a:extLst>
          </p:cNvPr>
          <p:cNvSpPr>
            <a:spLocks noGrp="1"/>
          </p:cNvSpPr>
          <p:nvPr>
            <p:ph type="ftr" sz="quarter" idx="3"/>
          </p:nvPr>
        </p:nvSpPr>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379142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F5A0E44-6AFA-95E7-EE7C-3BBB9C5FA37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100" kern="1200" dirty="0">
                <a:solidFill>
                  <a:schemeClr val="tx1"/>
                </a:solidFill>
                <a:latin typeface="+mj-lt"/>
                <a:ea typeface="+mj-ea"/>
                <a:cs typeface="+mj-cs"/>
              </a:rPr>
              <a:t>DM method example evaluation criteria</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23349922"/>
              </p:ext>
            </p:extLst>
          </p:nvPr>
        </p:nvGraphicFramePr>
        <p:xfrm>
          <a:off x="320040" y="2930340"/>
          <a:ext cx="11548873" cy="2992618"/>
        </p:xfrm>
        <a:graphic>
          <a:graphicData uri="http://schemas.openxmlformats.org/drawingml/2006/table">
            <a:tbl>
              <a:tblPr firstRow="1" bandRow="1">
                <a:tableStyleId>{5C22544A-7EE6-4342-B048-85BDC9FD1C3A}</a:tableStyleId>
              </a:tblPr>
              <a:tblGrid>
                <a:gridCol w="3922060">
                  <a:extLst>
                    <a:ext uri="{9D8B030D-6E8A-4147-A177-3AD203B41FA5}">
                      <a16:colId xmlns:a16="http://schemas.microsoft.com/office/drawing/2014/main" val="20000"/>
                    </a:ext>
                  </a:extLst>
                </a:gridCol>
                <a:gridCol w="7626813">
                  <a:extLst>
                    <a:ext uri="{9D8B030D-6E8A-4147-A177-3AD203B41FA5}">
                      <a16:colId xmlns:a16="http://schemas.microsoft.com/office/drawing/2014/main" val="20001"/>
                    </a:ext>
                  </a:extLst>
                </a:gridCol>
              </a:tblGrid>
              <a:tr h="63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a:t>DM Method</a:t>
                      </a:r>
                    </a:p>
                  </a:txBody>
                  <a:tcPr marL="145273" marR="145273" marT="72636" marB="7263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a:t>Example Evaluation criteria</a:t>
                      </a:r>
                    </a:p>
                  </a:txBody>
                  <a:tcPr marL="145273" marR="145273" marT="72636" marB="72636"/>
                </a:tc>
                <a:extLst>
                  <a:ext uri="{0D108BD9-81ED-4DB2-BD59-A6C34878D82A}">
                    <a16:rowId xmlns:a16="http://schemas.microsoft.com/office/drawing/2014/main" val="10000"/>
                  </a:ext>
                </a:extLst>
              </a:tr>
              <a:tr h="639200">
                <a:tc>
                  <a:txBody>
                    <a:bodyPr/>
                    <a:lstStyle/>
                    <a:p>
                      <a:r>
                        <a:rPr lang="en-US" sz="2900"/>
                        <a:t>Classification</a:t>
                      </a:r>
                    </a:p>
                  </a:txBody>
                  <a:tcPr marL="145273" marR="145273" marT="72636" marB="72636"/>
                </a:tc>
                <a:tc>
                  <a:txBody>
                    <a:bodyPr/>
                    <a:lstStyle/>
                    <a:p>
                      <a:r>
                        <a:rPr lang="en-US" sz="2900"/>
                        <a:t>Accuracy, Precision, Recall, F-Measure</a:t>
                      </a:r>
                    </a:p>
                  </a:txBody>
                  <a:tcPr marL="145273" marR="145273" marT="72636" marB="72636"/>
                </a:tc>
                <a:extLst>
                  <a:ext uri="{0D108BD9-81ED-4DB2-BD59-A6C34878D82A}">
                    <a16:rowId xmlns:a16="http://schemas.microsoft.com/office/drawing/2014/main" val="10001"/>
                  </a:ext>
                </a:extLst>
              </a:tr>
              <a:tr h="639200">
                <a:tc>
                  <a:txBody>
                    <a:bodyPr/>
                    <a:lstStyle/>
                    <a:p>
                      <a:r>
                        <a:rPr lang="en-US" sz="2900"/>
                        <a:t>Clustering</a:t>
                      </a:r>
                    </a:p>
                  </a:txBody>
                  <a:tcPr marL="145273" marR="145273" marT="72636" marB="72636"/>
                </a:tc>
                <a:tc>
                  <a:txBody>
                    <a:bodyPr/>
                    <a:lstStyle/>
                    <a:p>
                      <a:r>
                        <a:rPr lang="en-US" sz="2900"/>
                        <a:t>Sum of Squared Error, Silhouette Coefficient</a:t>
                      </a:r>
                    </a:p>
                  </a:txBody>
                  <a:tcPr marL="145273" marR="145273" marT="72636" marB="72636"/>
                </a:tc>
                <a:extLst>
                  <a:ext uri="{0D108BD9-81ED-4DB2-BD59-A6C34878D82A}">
                    <a16:rowId xmlns:a16="http://schemas.microsoft.com/office/drawing/2014/main" val="10002"/>
                  </a:ext>
                </a:extLst>
              </a:tr>
              <a:tr h="1075018">
                <a:tc>
                  <a:txBody>
                    <a:bodyPr/>
                    <a:lstStyle/>
                    <a:p>
                      <a:r>
                        <a:rPr lang="en-US" sz="2900"/>
                        <a:t>Association rule mining</a:t>
                      </a:r>
                    </a:p>
                  </a:txBody>
                  <a:tcPr marL="145273" marR="145273" marT="72636" marB="72636"/>
                </a:tc>
                <a:tc>
                  <a:txBody>
                    <a:bodyPr/>
                    <a:lstStyle/>
                    <a:p>
                      <a:r>
                        <a:rPr lang="en-US" sz="2900"/>
                        <a:t>Confidence,</a:t>
                      </a:r>
                      <a:r>
                        <a:rPr lang="en-US" sz="2900" baseline="0"/>
                        <a:t> Support, Lift</a:t>
                      </a:r>
                      <a:endParaRPr lang="en-US" sz="2900"/>
                    </a:p>
                  </a:txBody>
                  <a:tcPr marL="145273" marR="145273" marT="72636" marB="7263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6212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35226" y="1731433"/>
            <a:ext cx="2135774" cy="17714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Heterogeneous Data Sources</a:t>
            </a:r>
          </a:p>
        </p:txBody>
      </p:sp>
      <p:sp>
        <p:nvSpPr>
          <p:cNvPr id="2" name="Can 1"/>
          <p:cNvSpPr/>
          <p:nvPr/>
        </p:nvSpPr>
        <p:spPr>
          <a:xfrm>
            <a:off x="2371922" y="2924818"/>
            <a:ext cx="5334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be 2"/>
          <p:cNvSpPr/>
          <p:nvPr/>
        </p:nvSpPr>
        <p:spPr>
          <a:xfrm>
            <a:off x="3837600" y="2780469"/>
            <a:ext cx="5334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ultidocument 3"/>
          <p:cNvSpPr/>
          <p:nvPr/>
        </p:nvSpPr>
        <p:spPr>
          <a:xfrm>
            <a:off x="3577232" y="1753321"/>
            <a:ext cx="723900" cy="5334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235227" y="1753321"/>
            <a:ext cx="1142055" cy="533400"/>
            <a:chOff x="76200" y="2590800"/>
            <a:chExt cx="1142055" cy="533400"/>
          </a:xfrm>
        </p:grpSpPr>
        <p:sp>
          <p:nvSpPr>
            <p:cNvPr id="7" name="Cloud Callout 6"/>
            <p:cNvSpPr/>
            <p:nvPr/>
          </p:nvSpPr>
          <p:spPr>
            <a:xfrm>
              <a:off x="76200" y="2590800"/>
              <a:ext cx="1142055" cy="533400"/>
            </a:xfrm>
            <a:prstGeom prst="cloudCallout">
              <a:avLst>
                <a:gd name="adj1" fmla="val -17019"/>
                <a:gd name="adj2" fmla="val 46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304800" y="2724150"/>
              <a:ext cx="553395" cy="26670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9" name="Rectangle 8"/>
          <p:cNvSpPr/>
          <p:nvPr/>
        </p:nvSpPr>
        <p:spPr>
          <a:xfrm>
            <a:off x="3161964" y="3934441"/>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Integration and Selection </a:t>
            </a:r>
          </a:p>
        </p:txBody>
      </p:sp>
      <p:sp>
        <p:nvSpPr>
          <p:cNvPr id="10" name="Rectangle 9"/>
          <p:cNvSpPr/>
          <p:nvPr/>
        </p:nvSpPr>
        <p:spPr>
          <a:xfrm>
            <a:off x="5160097" y="3945018"/>
            <a:ext cx="134450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Preprocessing </a:t>
            </a:r>
          </a:p>
        </p:txBody>
      </p:sp>
      <p:sp>
        <p:nvSpPr>
          <p:cNvPr id="11" name="Rectangle 10"/>
          <p:cNvSpPr/>
          <p:nvPr/>
        </p:nvSpPr>
        <p:spPr>
          <a:xfrm>
            <a:off x="6978732" y="3937773"/>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Mining</a:t>
            </a:r>
          </a:p>
        </p:txBody>
      </p:sp>
      <p:sp>
        <p:nvSpPr>
          <p:cNvPr id="12" name="Rectangle 11"/>
          <p:cNvSpPr/>
          <p:nvPr/>
        </p:nvSpPr>
        <p:spPr>
          <a:xfrm>
            <a:off x="8515096" y="3981507"/>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Pattern Evaluation</a:t>
            </a:r>
          </a:p>
        </p:txBody>
      </p:sp>
      <p:sp>
        <p:nvSpPr>
          <p:cNvPr id="13" name="Rectangle 12"/>
          <p:cNvSpPr/>
          <p:nvPr/>
        </p:nvSpPr>
        <p:spPr>
          <a:xfrm>
            <a:off x="8600651" y="4994759"/>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Actionable Knowledge</a:t>
            </a:r>
          </a:p>
        </p:txBody>
      </p:sp>
      <p:pic>
        <p:nvPicPr>
          <p:cNvPr id="1026" name="Picture 2" descr="C:\Users\vjaneja\AppData\Local\Microsoft\Windows\Temporary Internet Files\Content.IE5\66XSU4N1\large-multiple-user-icons-different-colors-33.3-16122[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113" y="3566036"/>
            <a:ext cx="360000" cy="38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janeja\AppData\Local\Microsoft\Windows\Temporary Internet Files\Content.IE5\KOKDO7IB\large-multiple-user-icons-different-colors-166.6-1612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8496" y="3594507"/>
            <a:ext cx="360000" cy="387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janeja\AppData\Local\Microsoft\Windows\Temporary Internet Files\Content.IE5\66XSU4N1\large-multiple-user-icons-different-colors-33.3-16122[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667" y="5067959"/>
            <a:ext cx="360000" cy="387000"/>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rot="5400000">
            <a:off x="3487047" y="3636702"/>
            <a:ext cx="474133" cy="14249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504600" y="4114458"/>
            <a:ext cx="474133" cy="14249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040964" y="4105709"/>
            <a:ext cx="474133" cy="14249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8896986" y="4684623"/>
            <a:ext cx="474133" cy="14249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49"/>
          <p:cNvGrpSpPr/>
          <p:nvPr/>
        </p:nvGrpSpPr>
        <p:grpSpPr>
          <a:xfrm>
            <a:off x="4371000" y="3683413"/>
            <a:ext cx="4392000" cy="298094"/>
            <a:chOff x="2847000" y="3683413"/>
            <a:chExt cx="4392000" cy="298094"/>
          </a:xfrm>
        </p:grpSpPr>
        <p:cxnSp>
          <p:nvCxnSpPr>
            <p:cNvPr id="1025" name="Straight Connector 1024"/>
            <p:cNvCxnSpPr/>
            <p:nvPr/>
          </p:nvCxnSpPr>
          <p:spPr>
            <a:xfrm flipV="1">
              <a:off x="7239000" y="3707951"/>
              <a:ext cx="0" cy="27355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flipH="1" flipV="1">
              <a:off x="2847000" y="3707951"/>
              <a:ext cx="4392000" cy="107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a:off x="2847000" y="3707951"/>
              <a:ext cx="0" cy="22649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0" name="Straight Arrow Connector 1039"/>
            <p:cNvCxnSpPr>
              <a:endCxn id="10" idx="0"/>
            </p:cNvCxnSpPr>
            <p:nvPr/>
          </p:nvCxnSpPr>
          <p:spPr>
            <a:xfrm>
              <a:off x="4308347" y="3683413"/>
              <a:ext cx="1" cy="261605"/>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67400" y="3722631"/>
              <a:ext cx="0" cy="21181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49" name="Group 1048"/>
          <p:cNvGrpSpPr/>
          <p:nvPr/>
        </p:nvGrpSpPr>
        <p:grpSpPr>
          <a:xfrm>
            <a:off x="2638623" y="3502860"/>
            <a:ext cx="6061977" cy="2205621"/>
            <a:chOff x="1114622" y="3502859"/>
            <a:chExt cx="6061977" cy="2205621"/>
          </a:xfrm>
        </p:grpSpPr>
        <p:cxnSp>
          <p:nvCxnSpPr>
            <p:cNvPr id="52" name="Straight Connector 51"/>
            <p:cNvCxnSpPr/>
            <p:nvPr/>
          </p:nvCxnSpPr>
          <p:spPr>
            <a:xfrm>
              <a:off x="7169132" y="5528159"/>
              <a:ext cx="0" cy="18032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1114622" y="5697779"/>
              <a:ext cx="6061977" cy="107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137044" y="3502859"/>
              <a:ext cx="0" cy="2205621"/>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51" name="Left-Right Arrow 1050"/>
          <p:cNvSpPr/>
          <p:nvPr/>
        </p:nvSpPr>
        <p:spPr>
          <a:xfrm>
            <a:off x="4685964" y="4176958"/>
            <a:ext cx="474132" cy="16644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D5F7E4-DC22-C239-0B12-A0DE9098EB91}"/>
              </a:ext>
            </a:extLst>
          </p:cNvPr>
          <p:cNvSpPr>
            <a:spLocks noGrp="1"/>
          </p:cNvSpPr>
          <p:nvPr>
            <p:ph type="title"/>
          </p:nvPr>
        </p:nvSpPr>
        <p:spPr>
          <a:xfrm>
            <a:off x="666750" y="182444"/>
            <a:ext cx="10515600" cy="1325563"/>
          </a:xfrm>
        </p:spPr>
        <p:txBody>
          <a:bodyPr/>
          <a:lstStyle/>
          <a:p>
            <a:r>
              <a:rPr lang="en-US" dirty="0"/>
              <a:t>Steps for a standard knowledge discovery process</a:t>
            </a:r>
          </a:p>
        </p:txBody>
      </p:sp>
    </p:spTree>
    <p:extLst>
      <p:ext uri="{BB962C8B-B14F-4D97-AF65-F5344CB8AC3E}">
        <p14:creationId xmlns:p14="http://schemas.microsoft.com/office/powerpoint/2010/main" val="158930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26D6-A5F4-2E51-091E-70FB513A6105}"/>
              </a:ext>
            </a:extLst>
          </p:cNvPr>
          <p:cNvSpPr>
            <a:spLocks noGrp="1"/>
          </p:cNvSpPr>
          <p:nvPr>
            <p:ph type="title"/>
          </p:nvPr>
        </p:nvSpPr>
        <p:spPr/>
        <p:txBody>
          <a:bodyPr/>
          <a:lstStyle/>
          <a:p>
            <a:r>
              <a:rPr lang="en-US"/>
              <a:t>Data Preprocessing</a:t>
            </a:r>
            <a:endParaRPr lang="en-US" dirty="0"/>
          </a:p>
        </p:txBody>
      </p:sp>
      <p:graphicFrame>
        <p:nvGraphicFramePr>
          <p:cNvPr id="14" name="Content Placeholder 5">
            <a:extLst>
              <a:ext uri="{FF2B5EF4-FFF2-40B4-BE49-F238E27FC236}">
                <a16:creationId xmlns:a16="http://schemas.microsoft.com/office/drawing/2014/main" id="{CC959875-9197-FE16-2EF0-40866873A4D5}"/>
              </a:ext>
            </a:extLst>
          </p:cNvPr>
          <p:cNvGraphicFramePr>
            <a:graphicFrameLocks noGrp="1"/>
          </p:cNvGraphicFramePr>
          <p:nvPr>
            <p:ph idx="1"/>
            <p:extLst>
              <p:ext uri="{D42A27DB-BD31-4B8C-83A1-F6EECF244321}">
                <p14:modId xmlns:p14="http://schemas.microsoft.com/office/powerpoint/2010/main" val="19760269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0700012F-F324-DC16-BA8F-0CD9025FDE47}"/>
              </a:ext>
            </a:extLst>
          </p:cNvPr>
          <p:cNvSpPr>
            <a:spLocks noGrp="1"/>
          </p:cNvSpPr>
          <p:nvPr>
            <p:ph type="dt" sz="half" idx="10"/>
          </p:nvPr>
        </p:nvSpPr>
        <p:spPr/>
        <p:txBody>
          <a:bodyPr/>
          <a:lstStyle/>
          <a:p>
            <a:fld id="{FD8B894F-4D15-41A3-AE0E-D53B5FFCA23C}" type="datetime1">
              <a:rPr lang="en-US" smtClean="0"/>
              <a:t>9/15/2022</a:t>
            </a:fld>
            <a:endParaRPr lang="en-US"/>
          </a:p>
        </p:txBody>
      </p:sp>
      <p:sp>
        <p:nvSpPr>
          <p:cNvPr id="5" name="Slide Number Placeholder 4">
            <a:extLst>
              <a:ext uri="{FF2B5EF4-FFF2-40B4-BE49-F238E27FC236}">
                <a16:creationId xmlns:a16="http://schemas.microsoft.com/office/drawing/2014/main" id="{93EB28BC-9EC5-DD49-63DF-78B2A8CF5BD0}"/>
              </a:ext>
            </a:extLst>
          </p:cNvPr>
          <p:cNvSpPr>
            <a:spLocks noGrp="1"/>
          </p:cNvSpPr>
          <p:nvPr>
            <p:ph type="sldNum" sz="quarter" idx="12"/>
          </p:nvPr>
        </p:nvSpPr>
        <p:spPr/>
        <p:txBody>
          <a:bodyPr/>
          <a:lstStyle/>
          <a:p>
            <a:fld id="{50959DF8-9FE2-48CA-BFAA-9B8F46F0702B}" type="slidenum">
              <a:rPr lang="en-US" smtClean="0"/>
              <a:t>9</a:t>
            </a:fld>
            <a:endParaRPr lang="en-US"/>
          </a:p>
        </p:txBody>
      </p:sp>
      <p:sp>
        <p:nvSpPr>
          <p:cNvPr id="4" name="Footer Placeholder 3">
            <a:extLst>
              <a:ext uri="{FF2B5EF4-FFF2-40B4-BE49-F238E27FC236}">
                <a16:creationId xmlns:a16="http://schemas.microsoft.com/office/drawing/2014/main" id="{314533AB-6FF0-FFF2-8EC1-F7C87AF7C6D2}"/>
              </a:ext>
            </a:extLst>
          </p:cNvPr>
          <p:cNvSpPr>
            <a:spLocks noGrp="1"/>
          </p:cNvSpPr>
          <p:nvPr>
            <p:ph type="ftr" sz="quarter" idx="3"/>
          </p:nvPr>
        </p:nvSpPr>
        <p:spPr>
          <a:xfrm>
            <a:off x="3894859" y="6445126"/>
            <a:ext cx="4402282" cy="365125"/>
          </a:xfrm>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108175017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5F51"/>
      </a:dk2>
      <a:lt2>
        <a:srgbClr val="D6E1DB"/>
      </a:lt2>
      <a:accent1>
        <a:srgbClr val="33473C"/>
      </a:accent1>
      <a:accent2>
        <a:srgbClr val="3F762A"/>
      </a:accent2>
      <a:accent3>
        <a:srgbClr val="93D07C"/>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1" id="{95731AFC-F814-4B7C-B679-A1889AC336AD}" vid="{7208E790-46BF-4D73-976F-3D459BFC6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5830</TotalTime>
  <Words>3556</Words>
  <Application>Microsoft Office PowerPoint</Application>
  <PresentationFormat>Widescreen</PresentationFormat>
  <Paragraphs>562</Paragraphs>
  <Slides>26</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6" baseType="lpstr">
      <vt:lpstr>Arial</vt:lpstr>
      <vt:lpstr>Calibri</vt:lpstr>
      <vt:lpstr>Calibri Light</vt:lpstr>
      <vt:lpstr>Cambria Math</vt:lpstr>
      <vt:lpstr>Helvetica</vt:lpstr>
      <vt:lpstr>Symbol</vt:lpstr>
      <vt:lpstr>Times New Roman</vt:lpstr>
      <vt:lpstr>Office Theme</vt:lpstr>
      <vt:lpstr>Equation.DSMT4</vt:lpstr>
      <vt:lpstr>Equation</vt:lpstr>
      <vt:lpstr>Data analytics for Cyber security  -Introduction to Data Mining-</vt:lpstr>
      <vt:lpstr>          Outline</vt:lpstr>
      <vt:lpstr>Data Mining</vt:lpstr>
      <vt:lpstr>Data Mining</vt:lpstr>
      <vt:lpstr>Goals of Knowledge Discovery and components of Data Mining methods</vt:lpstr>
      <vt:lpstr>Data Mining method Components </vt:lpstr>
      <vt:lpstr>DM method example evaluation criteria</vt:lpstr>
      <vt:lpstr>Steps for a standard knowledge discovery process</vt:lpstr>
      <vt:lpstr>Data Preprocessing</vt:lpstr>
      <vt:lpstr>Data Preprocessing</vt:lpstr>
      <vt:lpstr>Data Types</vt:lpstr>
      <vt:lpstr>Examples Data Types</vt:lpstr>
      <vt:lpstr>Data Preprocessing</vt:lpstr>
      <vt:lpstr>Data Cleaning</vt:lpstr>
      <vt:lpstr>Data Cleaning</vt:lpstr>
      <vt:lpstr>Data Transformation and Integration</vt:lpstr>
      <vt:lpstr>Example Data preprocessing</vt:lpstr>
      <vt:lpstr>Data Reduction</vt:lpstr>
      <vt:lpstr>Data Mining Methods</vt:lpstr>
      <vt:lpstr>Data Mining</vt:lpstr>
      <vt:lpstr>Preliminaries to Data Mining</vt:lpstr>
      <vt:lpstr>Example distance metrics</vt:lpstr>
      <vt:lpstr>Similarity in Binary valued variables</vt:lpstr>
      <vt:lpstr>Types of Similarity Coefficients</vt:lpstr>
      <vt:lpstr>PowerPoint Presentation</vt:lpstr>
      <vt:lpstr>Evaluation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for Cyber security  -Introduction to Data Mining-</dc:title>
  <dc:creator>Vandana Janeja</dc:creator>
  <cp:lastModifiedBy>Vandana Janeja</cp:lastModifiedBy>
  <cp:revision>14</cp:revision>
  <dcterms:created xsi:type="dcterms:W3CDTF">2022-08-18T19:19:17Z</dcterms:created>
  <dcterms:modified xsi:type="dcterms:W3CDTF">2022-09-15T21:03:51Z</dcterms:modified>
</cp:coreProperties>
</file>